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1" r:id="rId3"/>
    <p:sldId id="274" r:id="rId4"/>
    <p:sldId id="272" r:id="rId5"/>
    <p:sldId id="257" r:id="rId6"/>
    <p:sldId id="258" r:id="rId7"/>
    <p:sldId id="259" r:id="rId8"/>
    <p:sldId id="260" r:id="rId9"/>
    <p:sldId id="263" r:id="rId10"/>
    <p:sldId id="265" r:id="rId11"/>
    <p:sldId id="264" r:id="rId12"/>
    <p:sldId id="266" r:id="rId13"/>
    <p:sldId id="267" r:id="rId14"/>
    <p:sldId id="268" r:id="rId15"/>
    <p:sldId id="270" r:id="rId16"/>
    <p:sldId id="273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5925BC-CF9A-405F-B839-6CF39F5084C3}" type="doc">
      <dgm:prSet loTypeId="urn:microsoft.com/office/officeart/2005/8/layout/venn1" loCatId="relationship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98433D6E-A7D6-4F84-9039-072D5DAB8F28}">
      <dgm:prSet/>
      <dgm:spPr/>
      <dgm:t>
        <a:bodyPr/>
        <a:lstStyle/>
        <a:p>
          <a:pPr rtl="0"/>
          <a:r>
            <a:rPr lang="ru-RU" dirty="0" smtClean="0"/>
            <a:t>Творческий характер деятельности</a:t>
          </a:r>
        </a:p>
      </dgm:t>
    </dgm:pt>
    <dgm:pt modelId="{A1F9377A-1534-4094-8261-C88565E6F246}" type="parTrans" cxnId="{AA2A94CF-FB87-4C75-AB37-FB56B16D4270}">
      <dgm:prSet/>
      <dgm:spPr/>
      <dgm:t>
        <a:bodyPr/>
        <a:lstStyle/>
        <a:p>
          <a:endParaRPr lang="ru-RU"/>
        </a:p>
      </dgm:t>
    </dgm:pt>
    <dgm:pt modelId="{F41822B5-C034-410E-BB5D-1E3716B65E68}" type="sibTrans" cxnId="{AA2A94CF-FB87-4C75-AB37-FB56B16D4270}">
      <dgm:prSet/>
      <dgm:spPr/>
      <dgm:t>
        <a:bodyPr/>
        <a:lstStyle/>
        <a:p>
          <a:endParaRPr lang="ru-RU"/>
        </a:p>
      </dgm:t>
    </dgm:pt>
    <dgm:pt modelId="{03906399-0AD8-48A8-BFB5-0C2BC2A338E3}">
      <dgm:prSet/>
      <dgm:spPr>
        <a:solidFill>
          <a:schemeClr val="accent4">
            <a:lumMod val="20000"/>
            <a:lumOff val="80000"/>
            <a:alpha val="50000"/>
          </a:schemeClr>
        </a:solidFill>
      </dgm:spPr>
      <dgm:t>
        <a:bodyPr/>
        <a:lstStyle/>
        <a:p>
          <a:pPr rtl="0"/>
          <a:r>
            <a:rPr lang="ru-RU" smtClean="0"/>
            <a:t>Объективная форма</a:t>
          </a:r>
          <a:endParaRPr lang="ru-RU"/>
        </a:p>
      </dgm:t>
    </dgm:pt>
    <dgm:pt modelId="{8207B72F-548E-4523-A964-D48AAA516702}" type="parTrans" cxnId="{4D05350B-53D7-43ED-AB22-B6777A760F82}">
      <dgm:prSet/>
      <dgm:spPr/>
      <dgm:t>
        <a:bodyPr/>
        <a:lstStyle/>
        <a:p>
          <a:endParaRPr lang="ru-RU"/>
        </a:p>
      </dgm:t>
    </dgm:pt>
    <dgm:pt modelId="{66862C8A-5724-4F18-BE95-52353ACA3BFC}" type="sibTrans" cxnId="{4D05350B-53D7-43ED-AB22-B6777A760F82}">
      <dgm:prSet/>
      <dgm:spPr/>
      <dgm:t>
        <a:bodyPr/>
        <a:lstStyle/>
        <a:p>
          <a:endParaRPr lang="ru-RU"/>
        </a:p>
      </dgm:t>
    </dgm:pt>
    <dgm:pt modelId="{94D56EA5-758A-4550-9FEA-41F134DC4DD7}" type="pres">
      <dgm:prSet presAssocID="{995925BC-CF9A-405F-B839-6CF39F5084C3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EFB4888-CE64-4AAC-A0FB-378C3A9BA8C7}" type="pres">
      <dgm:prSet presAssocID="{98433D6E-A7D6-4F84-9039-072D5DAB8F28}" presName="circ1" presStyleLbl="vennNode1" presStyleIdx="0" presStyleCnt="2"/>
      <dgm:spPr/>
      <dgm:t>
        <a:bodyPr/>
        <a:lstStyle/>
        <a:p>
          <a:endParaRPr lang="ru-RU"/>
        </a:p>
      </dgm:t>
    </dgm:pt>
    <dgm:pt modelId="{CC2F99D7-0474-478F-9A2D-7E8722926F62}" type="pres">
      <dgm:prSet presAssocID="{98433D6E-A7D6-4F84-9039-072D5DAB8F28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90475B0-003F-4820-B19F-0DC9338CAC90}" type="pres">
      <dgm:prSet presAssocID="{03906399-0AD8-48A8-BFB5-0C2BC2A338E3}" presName="circ2" presStyleLbl="vennNode1" presStyleIdx="1" presStyleCnt="2"/>
      <dgm:spPr/>
      <dgm:t>
        <a:bodyPr/>
        <a:lstStyle/>
        <a:p>
          <a:endParaRPr lang="ru-RU"/>
        </a:p>
      </dgm:t>
    </dgm:pt>
    <dgm:pt modelId="{5456C14D-CF8C-44E1-A7DE-2EC593C90C25}" type="pres">
      <dgm:prSet presAssocID="{03906399-0AD8-48A8-BFB5-0C2BC2A338E3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5EB2B2E0-37FF-4F6F-AD7E-6981C4393882}" type="presOf" srcId="{98433D6E-A7D6-4F84-9039-072D5DAB8F28}" destId="{CC2F99D7-0474-478F-9A2D-7E8722926F62}" srcOrd="1" destOrd="0" presId="urn:microsoft.com/office/officeart/2005/8/layout/venn1"/>
    <dgm:cxn modelId="{4D05350B-53D7-43ED-AB22-B6777A760F82}" srcId="{995925BC-CF9A-405F-B839-6CF39F5084C3}" destId="{03906399-0AD8-48A8-BFB5-0C2BC2A338E3}" srcOrd="1" destOrd="0" parTransId="{8207B72F-548E-4523-A964-D48AAA516702}" sibTransId="{66862C8A-5724-4F18-BE95-52353ACA3BFC}"/>
    <dgm:cxn modelId="{15B2B7E6-47DA-471C-BD10-63D9CA4103E2}" type="presOf" srcId="{98433D6E-A7D6-4F84-9039-072D5DAB8F28}" destId="{6EFB4888-CE64-4AAC-A0FB-378C3A9BA8C7}" srcOrd="0" destOrd="0" presId="urn:microsoft.com/office/officeart/2005/8/layout/venn1"/>
    <dgm:cxn modelId="{12F96863-C3FE-4190-85A0-7EF50E731BC9}" type="presOf" srcId="{995925BC-CF9A-405F-B839-6CF39F5084C3}" destId="{94D56EA5-758A-4550-9FEA-41F134DC4DD7}" srcOrd="0" destOrd="0" presId="urn:microsoft.com/office/officeart/2005/8/layout/venn1"/>
    <dgm:cxn modelId="{AA2A94CF-FB87-4C75-AB37-FB56B16D4270}" srcId="{995925BC-CF9A-405F-B839-6CF39F5084C3}" destId="{98433D6E-A7D6-4F84-9039-072D5DAB8F28}" srcOrd="0" destOrd="0" parTransId="{A1F9377A-1534-4094-8261-C88565E6F246}" sibTransId="{F41822B5-C034-410E-BB5D-1E3716B65E68}"/>
    <dgm:cxn modelId="{33FC9F79-6E64-4DA9-AD32-039CC30FB5E9}" type="presOf" srcId="{03906399-0AD8-48A8-BFB5-0C2BC2A338E3}" destId="{490475B0-003F-4820-B19F-0DC9338CAC90}" srcOrd="0" destOrd="0" presId="urn:microsoft.com/office/officeart/2005/8/layout/venn1"/>
    <dgm:cxn modelId="{F8FADEA1-B409-4D80-BD97-92E2B74A57D0}" type="presOf" srcId="{03906399-0AD8-48A8-BFB5-0C2BC2A338E3}" destId="{5456C14D-CF8C-44E1-A7DE-2EC593C90C25}" srcOrd="1" destOrd="0" presId="urn:microsoft.com/office/officeart/2005/8/layout/venn1"/>
    <dgm:cxn modelId="{0B34220F-1C09-4CE6-8DD7-649C0F6A5C8E}" type="presParOf" srcId="{94D56EA5-758A-4550-9FEA-41F134DC4DD7}" destId="{6EFB4888-CE64-4AAC-A0FB-378C3A9BA8C7}" srcOrd="0" destOrd="0" presId="urn:microsoft.com/office/officeart/2005/8/layout/venn1"/>
    <dgm:cxn modelId="{2C298C80-2EF2-4F2F-9A25-87F1C89B490E}" type="presParOf" srcId="{94D56EA5-758A-4550-9FEA-41F134DC4DD7}" destId="{CC2F99D7-0474-478F-9A2D-7E8722926F62}" srcOrd="1" destOrd="0" presId="urn:microsoft.com/office/officeart/2005/8/layout/venn1"/>
    <dgm:cxn modelId="{1F3B7DCC-2AF9-4CCA-8CB2-B25DDFD31DEA}" type="presParOf" srcId="{94D56EA5-758A-4550-9FEA-41F134DC4DD7}" destId="{490475B0-003F-4820-B19F-0DC9338CAC90}" srcOrd="2" destOrd="0" presId="urn:microsoft.com/office/officeart/2005/8/layout/venn1"/>
    <dgm:cxn modelId="{B500737B-A141-4277-9DF9-B41D59ED8EFD}" type="presParOf" srcId="{94D56EA5-758A-4550-9FEA-41F134DC4DD7}" destId="{5456C14D-CF8C-44E1-A7DE-2EC593C90C25}" srcOrd="3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D7CA586-53E9-415B-8BC1-550F66CFF533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228CEA0-29AC-454F-81CE-1DE2C27AE1A3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mtClean="0"/>
            <a:t>Письменная форма</a:t>
          </a:r>
          <a:endParaRPr lang="ru-RU"/>
        </a:p>
      </dgm:t>
    </dgm:pt>
    <dgm:pt modelId="{2465F24B-8259-42AC-A568-0E64D293FC2B}" type="parTrans" cxnId="{1CEAAEC4-1C36-4145-BF97-0CED4F0EB556}">
      <dgm:prSet/>
      <dgm:spPr/>
      <dgm:t>
        <a:bodyPr/>
        <a:lstStyle/>
        <a:p>
          <a:endParaRPr lang="ru-RU"/>
        </a:p>
      </dgm:t>
    </dgm:pt>
    <dgm:pt modelId="{F82CAFA6-C80A-43B3-93D1-94974F8F52C7}" type="sibTrans" cxnId="{1CEAAEC4-1C36-4145-BF97-0CED4F0EB556}">
      <dgm:prSet/>
      <dgm:spPr/>
      <dgm:t>
        <a:bodyPr/>
        <a:lstStyle/>
        <a:p>
          <a:endParaRPr lang="ru-RU"/>
        </a:p>
      </dgm:t>
    </dgm:pt>
    <dgm:pt modelId="{EE42BF9E-C07E-4961-AF85-0378B3C14188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dirty="0" smtClean="0"/>
            <a:t>Устная, публичная форма</a:t>
          </a:r>
          <a:endParaRPr lang="ru-RU" dirty="0"/>
        </a:p>
      </dgm:t>
    </dgm:pt>
    <dgm:pt modelId="{786B411E-7F47-4E95-8572-B8DA882BD614}" type="parTrans" cxnId="{A42F3FFD-7BCD-41EE-8691-FE5246210AB9}">
      <dgm:prSet/>
      <dgm:spPr/>
      <dgm:t>
        <a:bodyPr/>
        <a:lstStyle/>
        <a:p>
          <a:endParaRPr lang="ru-RU"/>
        </a:p>
      </dgm:t>
    </dgm:pt>
    <dgm:pt modelId="{5201DAFE-1EF0-482B-9BED-5470D2EB4818}" type="sibTrans" cxnId="{A42F3FFD-7BCD-41EE-8691-FE5246210AB9}">
      <dgm:prSet/>
      <dgm:spPr/>
      <dgm:t>
        <a:bodyPr/>
        <a:lstStyle/>
        <a:p>
          <a:endParaRPr lang="ru-RU"/>
        </a:p>
      </dgm:t>
    </dgm:pt>
    <dgm:pt modelId="{986BF4AD-9F9B-43EE-AF85-48628D3543CA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mtClean="0"/>
            <a:t>Изобразительная форма</a:t>
          </a:r>
          <a:endParaRPr lang="ru-RU"/>
        </a:p>
      </dgm:t>
    </dgm:pt>
    <dgm:pt modelId="{7DE2F8F6-7FA6-4DFD-AA1C-945C625A6952}" type="parTrans" cxnId="{B976CF71-EF0A-4B92-A771-87A6012D21B8}">
      <dgm:prSet/>
      <dgm:spPr/>
      <dgm:t>
        <a:bodyPr/>
        <a:lstStyle/>
        <a:p>
          <a:endParaRPr lang="ru-RU"/>
        </a:p>
      </dgm:t>
    </dgm:pt>
    <dgm:pt modelId="{F70DA65F-407B-4287-94E8-7885D210932D}" type="sibTrans" cxnId="{B976CF71-EF0A-4B92-A771-87A6012D21B8}">
      <dgm:prSet/>
      <dgm:spPr/>
      <dgm:t>
        <a:bodyPr/>
        <a:lstStyle/>
        <a:p>
          <a:endParaRPr lang="ru-RU"/>
        </a:p>
      </dgm:t>
    </dgm:pt>
    <dgm:pt modelId="{F3D5FA82-6CFE-4BFF-A92B-4E000573FBA1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mtClean="0"/>
            <a:t>Звуко/видео запись</a:t>
          </a:r>
          <a:endParaRPr lang="ru-RU"/>
        </a:p>
      </dgm:t>
    </dgm:pt>
    <dgm:pt modelId="{362EA1C8-9CB9-4B4C-BE08-8BF708201D77}" type="parTrans" cxnId="{C1846A3F-1AD1-42EB-92FB-9388FB5D7749}">
      <dgm:prSet/>
      <dgm:spPr/>
      <dgm:t>
        <a:bodyPr/>
        <a:lstStyle/>
        <a:p>
          <a:endParaRPr lang="ru-RU"/>
        </a:p>
      </dgm:t>
    </dgm:pt>
    <dgm:pt modelId="{1E83FE29-DBA0-4FC0-9782-40019B0D1914}" type="sibTrans" cxnId="{C1846A3F-1AD1-42EB-92FB-9388FB5D7749}">
      <dgm:prSet/>
      <dgm:spPr/>
      <dgm:t>
        <a:bodyPr/>
        <a:lstStyle/>
        <a:p>
          <a:endParaRPr lang="ru-RU"/>
        </a:p>
      </dgm:t>
    </dgm:pt>
    <dgm:pt modelId="{34AC9C01-6FC6-4545-8503-7782B33E0896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mtClean="0"/>
            <a:t>Объемно-пространственная</a:t>
          </a:r>
          <a:endParaRPr lang="ru-RU"/>
        </a:p>
      </dgm:t>
    </dgm:pt>
    <dgm:pt modelId="{6BCC2D48-A121-4CBB-8679-AEE4BB446405}" type="parTrans" cxnId="{D15383A0-636F-4A3E-ACBC-B16DF759D6ED}">
      <dgm:prSet/>
      <dgm:spPr/>
      <dgm:t>
        <a:bodyPr/>
        <a:lstStyle/>
        <a:p>
          <a:endParaRPr lang="ru-RU"/>
        </a:p>
      </dgm:t>
    </dgm:pt>
    <dgm:pt modelId="{65B20F4C-43A8-45EC-9FAC-4804BC1AE027}" type="sibTrans" cxnId="{D15383A0-636F-4A3E-ACBC-B16DF759D6ED}">
      <dgm:prSet/>
      <dgm:spPr/>
      <dgm:t>
        <a:bodyPr/>
        <a:lstStyle/>
        <a:p>
          <a:endParaRPr lang="ru-RU"/>
        </a:p>
      </dgm:t>
    </dgm:pt>
    <dgm:pt modelId="{444B5E81-DE87-4430-8880-D7A150A164B2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ru-RU" smtClean="0"/>
            <a:t>Иная</a:t>
          </a:r>
          <a:endParaRPr lang="ru-RU"/>
        </a:p>
      </dgm:t>
    </dgm:pt>
    <dgm:pt modelId="{C8E6A870-166F-4093-90C9-08569CB3291E}" type="parTrans" cxnId="{A486D236-EB3B-46C7-9D43-694AE2406295}">
      <dgm:prSet/>
      <dgm:spPr/>
      <dgm:t>
        <a:bodyPr/>
        <a:lstStyle/>
        <a:p>
          <a:endParaRPr lang="ru-RU"/>
        </a:p>
      </dgm:t>
    </dgm:pt>
    <dgm:pt modelId="{42F72056-DCEB-44DA-98DD-023BD4EFA18F}" type="sibTrans" cxnId="{A486D236-EB3B-46C7-9D43-694AE2406295}">
      <dgm:prSet/>
      <dgm:spPr/>
      <dgm:t>
        <a:bodyPr/>
        <a:lstStyle/>
        <a:p>
          <a:endParaRPr lang="ru-RU"/>
        </a:p>
      </dgm:t>
    </dgm:pt>
    <dgm:pt modelId="{78097168-887B-47EA-9765-D11580AC65BF}" type="pres">
      <dgm:prSet presAssocID="{3D7CA586-53E9-415B-8BC1-550F66CFF533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DB5B240-E2C6-417B-A7D9-1D2EA0D29919}" type="pres">
      <dgm:prSet presAssocID="{9228CEA0-29AC-454F-81CE-1DE2C27AE1A3}" presName="parentText" presStyleLbl="node1" presStyleIdx="0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D77404-B9CC-4B18-8BC4-88BA482CD80D}" type="pres">
      <dgm:prSet presAssocID="{F82CAFA6-C80A-43B3-93D1-94974F8F52C7}" presName="spacer" presStyleCnt="0"/>
      <dgm:spPr/>
    </dgm:pt>
    <dgm:pt modelId="{DE0E069A-E57C-45BB-AAEE-F6AA28D41D40}" type="pres">
      <dgm:prSet presAssocID="{EE42BF9E-C07E-4961-AF85-0378B3C14188}" presName="parentText" presStyleLbl="node1" presStyleIdx="1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AD3073-1E8D-4DD8-A0E2-500CA262F517}" type="pres">
      <dgm:prSet presAssocID="{5201DAFE-1EF0-482B-9BED-5470D2EB4818}" presName="spacer" presStyleCnt="0"/>
      <dgm:spPr/>
    </dgm:pt>
    <dgm:pt modelId="{51BCE095-0095-4BE5-9D7B-826C6E529A7B}" type="pres">
      <dgm:prSet presAssocID="{986BF4AD-9F9B-43EE-AF85-48628D3543CA}" presName="parentText" presStyleLbl="node1" presStyleIdx="2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4126E2-FD73-4F21-B90C-0019339D81E2}" type="pres">
      <dgm:prSet presAssocID="{F70DA65F-407B-4287-94E8-7885D210932D}" presName="spacer" presStyleCnt="0"/>
      <dgm:spPr/>
    </dgm:pt>
    <dgm:pt modelId="{B649B5AC-B345-4DBC-A451-7C5E87FB9441}" type="pres">
      <dgm:prSet presAssocID="{F3D5FA82-6CFE-4BFF-A92B-4E000573FBA1}" presName="parentText" presStyleLbl="node1" presStyleIdx="3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7F7BA3A-7D3C-43EE-B35A-D82693FB1FFF}" type="pres">
      <dgm:prSet presAssocID="{1E83FE29-DBA0-4FC0-9782-40019B0D1914}" presName="spacer" presStyleCnt="0"/>
      <dgm:spPr/>
    </dgm:pt>
    <dgm:pt modelId="{49923092-D38E-4ECC-852B-51D93F2619B0}" type="pres">
      <dgm:prSet presAssocID="{34AC9C01-6FC6-4545-8503-7782B33E0896}" presName="parentText" presStyleLbl="node1" presStyleIdx="4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E78FC2-6E85-4DC4-B121-9F62AAEDC475}" type="pres">
      <dgm:prSet presAssocID="{65B20F4C-43A8-45EC-9FAC-4804BC1AE027}" presName="spacer" presStyleCnt="0"/>
      <dgm:spPr/>
    </dgm:pt>
    <dgm:pt modelId="{9BF890FD-F1A7-49F8-AECA-55E817B87E46}" type="pres">
      <dgm:prSet presAssocID="{444B5E81-DE87-4430-8880-D7A150A164B2}" presName="parentText" presStyleLbl="node1" presStyleIdx="5" presStyleCnt="6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125189-D651-496E-9223-1A673F58C0E7}" type="presOf" srcId="{9228CEA0-29AC-454F-81CE-1DE2C27AE1A3}" destId="{ADB5B240-E2C6-417B-A7D9-1D2EA0D29919}" srcOrd="0" destOrd="0" presId="urn:microsoft.com/office/officeart/2005/8/layout/vList2"/>
    <dgm:cxn modelId="{A486D236-EB3B-46C7-9D43-694AE2406295}" srcId="{3D7CA586-53E9-415B-8BC1-550F66CFF533}" destId="{444B5E81-DE87-4430-8880-D7A150A164B2}" srcOrd="5" destOrd="0" parTransId="{C8E6A870-166F-4093-90C9-08569CB3291E}" sibTransId="{42F72056-DCEB-44DA-98DD-023BD4EFA18F}"/>
    <dgm:cxn modelId="{A42F3FFD-7BCD-41EE-8691-FE5246210AB9}" srcId="{3D7CA586-53E9-415B-8BC1-550F66CFF533}" destId="{EE42BF9E-C07E-4961-AF85-0378B3C14188}" srcOrd="1" destOrd="0" parTransId="{786B411E-7F47-4E95-8572-B8DA882BD614}" sibTransId="{5201DAFE-1EF0-482B-9BED-5470D2EB4818}"/>
    <dgm:cxn modelId="{B976CF71-EF0A-4B92-A771-87A6012D21B8}" srcId="{3D7CA586-53E9-415B-8BC1-550F66CFF533}" destId="{986BF4AD-9F9B-43EE-AF85-48628D3543CA}" srcOrd="2" destOrd="0" parTransId="{7DE2F8F6-7FA6-4DFD-AA1C-945C625A6952}" sibTransId="{F70DA65F-407B-4287-94E8-7885D210932D}"/>
    <dgm:cxn modelId="{5BBB0069-530A-403D-A675-44AF0F452800}" type="presOf" srcId="{444B5E81-DE87-4430-8880-D7A150A164B2}" destId="{9BF890FD-F1A7-49F8-AECA-55E817B87E46}" srcOrd="0" destOrd="0" presId="urn:microsoft.com/office/officeart/2005/8/layout/vList2"/>
    <dgm:cxn modelId="{D15383A0-636F-4A3E-ACBC-B16DF759D6ED}" srcId="{3D7CA586-53E9-415B-8BC1-550F66CFF533}" destId="{34AC9C01-6FC6-4545-8503-7782B33E0896}" srcOrd="4" destOrd="0" parTransId="{6BCC2D48-A121-4CBB-8679-AEE4BB446405}" sibTransId="{65B20F4C-43A8-45EC-9FAC-4804BC1AE027}"/>
    <dgm:cxn modelId="{06D541CF-BF07-4076-9D8D-FAB6AEB03B7E}" type="presOf" srcId="{986BF4AD-9F9B-43EE-AF85-48628D3543CA}" destId="{51BCE095-0095-4BE5-9D7B-826C6E529A7B}" srcOrd="0" destOrd="0" presId="urn:microsoft.com/office/officeart/2005/8/layout/vList2"/>
    <dgm:cxn modelId="{BC3E7365-AE57-40AE-8951-E1ABF0632BA4}" type="presOf" srcId="{F3D5FA82-6CFE-4BFF-A92B-4E000573FBA1}" destId="{B649B5AC-B345-4DBC-A451-7C5E87FB9441}" srcOrd="0" destOrd="0" presId="urn:microsoft.com/office/officeart/2005/8/layout/vList2"/>
    <dgm:cxn modelId="{1CEAAEC4-1C36-4145-BF97-0CED4F0EB556}" srcId="{3D7CA586-53E9-415B-8BC1-550F66CFF533}" destId="{9228CEA0-29AC-454F-81CE-1DE2C27AE1A3}" srcOrd="0" destOrd="0" parTransId="{2465F24B-8259-42AC-A568-0E64D293FC2B}" sibTransId="{F82CAFA6-C80A-43B3-93D1-94974F8F52C7}"/>
    <dgm:cxn modelId="{C1846A3F-1AD1-42EB-92FB-9388FB5D7749}" srcId="{3D7CA586-53E9-415B-8BC1-550F66CFF533}" destId="{F3D5FA82-6CFE-4BFF-A92B-4E000573FBA1}" srcOrd="3" destOrd="0" parTransId="{362EA1C8-9CB9-4B4C-BE08-8BF708201D77}" sibTransId="{1E83FE29-DBA0-4FC0-9782-40019B0D1914}"/>
    <dgm:cxn modelId="{566D4445-6D2F-4BB4-9EA0-73F172DD4E0E}" type="presOf" srcId="{EE42BF9E-C07E-4961-AF85-0378B3C14188}" destId="{DE0E069A-E57C-45BB-AAEE-F6AA28D41D40}" srcOrd="0" destOrd="0" presId="urn:microsoft.com/office/officeart/2005/8/layout/vList2"/>
    <dgm:cxn modelId="{D1544A21-C118-4F94-BB1E-95EE702EE76C}" type="presOf" srcId="{34AC9C01-6FC6-4545-8503-7782B33E0896}" destId="{49923092-D38E-4ECC-852B-51D93F2619B0}" srcOrd="0" destOrd="0" presId="urn:microsoft.com/office/officeart/2005/8/layout/vList2"/>
    <dgm:cxn modelId="{736242DB-9AE0-41E3-BCEA-6DBB36B83B9C}" type="presOf" srcId="{3D7CA586-53E9-415B-8BC1-550F66CFF533}" destId="{78097168-887B-47EA-9765-D11580AC65BF}" srcOrd="0" destOrd="0" presId="urn:microsoft.com/office/officeart/2005/8/layout/vList2"/>
    <dgm:cxn modelId="{2A813F16-6125-403E-9397-DB857696038E}" type="presParOf" srcId="{78097168-887B-47EA-9765-D11580AC65BF}" destId="{ADB5B240-E2C6-417B-A7D9-1D2EA0D29919}" srcOrd="0" destOrd="0" presId="urn:microsoft.com/office/officeart/2005/8/layout/vList2"/>
    <dgm:cxn modelId="{52A19215-3724-49E0-BA7A-13068495B781}" type="presParOf" srcId="{78097168-887B-47EA-9765-D11580AC65BF}" destId="{D0D77404-B9CC-4B18-8BC4-88BA482CD80D}" srcOrd="1" destOrd="0" presId="urn:microsoft.com/office/officeart/2005/8/layout/vList2"/>
    <dgm:cxn modelId="{DD0E7E0A-FAA2-4DD2-8ABD-15F1E77A01D0}" type="presParOf" srcId="{78097168-887B-47EA-9765-D11580AC65BF}" destId="{DE0E069A-E57C-45BB-AAEE-F6AA28D41D40}" srcOrd="2" destOrd="0" presId="urn:microsoft.com/office/officeart/2005/8/layout/vList2"/>
    <dgm:cxn modelId="{CE2D1772-E3E0-44F9-B962-B9032A142A00}" type="presParOf" srcId="{78097168-887B-47EA-9765-D11580AC65BF}" destId="{61AD3073-1E8D-4DD8-A0E2-500CA262F517}" srcOrd="3" destOrd="0" presId="urn:microsoft.com/office/officeart/2005/8/layout/vList2"/>
    <dgm:cxn modelId="{B13B175A-3526-4309-8AD4-7C847A315FB7}" type="presParOf" srcId="{78097168-887B-47EA-9765-D11580AC65BF}" destId="{51BCE095-0095-4BE5-9D7B-826C6E529A7B}" srcOrd="4" destOrd="0" presId="urn:microsoft.com/office/officeart/2005/8/layout/vList2"/>
    <dgm:cxn modelId="{B3751E76-BA27-4E99-B77C-2644A8162BB6}" type="presParOf" srcId="{78097168-887B-47EA-9765-D11580AC65BF}" destId="{1F4126E2-FD73-4F21-B90C-0019339D81E2}" srcOrd="5" destOrd="0" presId="urn:microsoft.com/office/officeart/2005/8/layout/vList2"/>
    <dgm:cxn modelId="{C41423C2-07C9-4172-8F4A-FAA11023900B}" type="presParOf" srcId="{78097168-887B-47EA-9765-D11580AC65BF}" destId="{B649B5AC-B345-4DBC-A451-7C5E87FB9441}" srcOrd="6" destOrd="0" presId="urn:microsoft.com/office/officeart/2005/8/layout/vList2"/>
    <dgm:cxn modelId="{D182D198-21CE-43B5-A6CE-1D8735E898DF}" type="presParOf" srcId="{78097168-887B-47EA-9765-D11580AC65BF}" destId="{57F7BA3A-7D3C-43EE-B35A-D82693FB1FFF}" srcOrd="7" destOrd="0" presId="urn:microsoft.com/office/officeart/2005/8/layout/vList2"/>
    <dgm:cxn modelId="{A18DA6FD-5F71-43E0-B992-ABEB8EE0FDFD}" type="presParOf" srcId="{78097168-887B-47EA-9765-D11580AC65BF}" destId="{49923092-D38E-4ECC-852B-51D93F2619B0}" srcOrd="8" destOrd="0" presId="urn:microsoft.com/office/officeart/2005/8/layout/vList2"/>
    <dgm:cxn modelId="{C1C69193-32FA-49EA-951D-4C11717AD992}" type="presParOf" srcId="{78097168-887B-47EA-9765-D11580AC65BF}" destId="{F0E78FC2-6E85-4DC4-B121-9F62AAEDC475}" srcOrd="9" destOrd="0" presId="urn:microsoft.com/office/officeart/2005/8/layout/vList2"/>
    <dgm:cxn modelId="{6CCA4CC5-EC40-4C0C-B170-34189F331E88}" type="presParOf" srcId="{78097168-887B-47EA-9765-D11580AC65BF}" destId="{9BF890FD-F1A7-49F8-AECA-55E817B87E46}" srcOrd="1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E6275A3-1E9A-4162-B015-5E6B0B4C400D}" type="doc">
      <dgm:prSet loTypeId="urn:microsoft.com/office/officeart/2005/8/layout/arrow5" loCatId="relationship" qsTypeId="urn:microsoft.com/office/officeart/2005/8/quickstyle/simple3" qsCatId="simple" csTypeId="urn:microsoft.com/office/officeart/2005/8/colors/accent2_2" csCatId="accent2" phldr="1"/>
      <dgm:spPr/>
      <dgm:t>
        <a:bodyPr/>
        <a:lstStyle/>
        <a:p>
          <a:endParaRPr lang="ru-RU"/>
        </a:p>
      </dgm:t>
    </dgm:pt>
    <dgm:pt modelId="{DAE83542-C387-4876-A89F-DF9937D3C79C}">
      <dgm:prSet phldrT="[Текст]"/>
      <dgm:spPr/>
      <dgm:t>
        <a:bodyPr/>
        <a:lstStyle/>
        <a:p>
          <a:r>
            <a:rPr lang="ru-RU" dirty="0" smtClean="0"/>
            <a:t>Проверяемая с помощью органов чувств</a:t>
          </a:r>
          <a:endParaRPr lang="ru-RU" dirty="0"/>
        </a:p>
      </dgm:t>
    </dgm:pt>
    <dgm:pt modelId="{FAE5DBBB-9859-4126-82D6-08F9487EAAB1}" type="parTrans" cxnId="{B037CDE1-0608-463A-99CF-811FBDF9C8C1}">
      <dgm:prSet/>
      <dgm:spPr/>
      <dgm:t>
        <a:bodyPr/>
        <a:lstStyle/>
        <a:p>
          <a:endParaRPr lang="ru-RU"/>
        </a:p>
      </dgm:t>
    </dgm:pt>
    <dgm:pt modelId="{010C1D61-C19B-4237-8BFB-9FB2C1F951EB}" type="sibTrans" cxnId="{B037CDE1-0608-463A-99CF-811FBDF9C8C1}">
      <dgm:prSet/>
      <dgm:spPr/>
      <dgm:t>
        <a:bodyPr/>
        <a:lstStyle/>
        <a:p>
          <a:endParaRPr lang="ru-RU"/>
        </a:p>
      </dgm:t>
    </dgm:pt>
    <dgm:pt modelId="{C1028BA4-B31A-45EC-B6A2-7F66353FDF60}">
      <dgm:prSet/>
      <dgm:spPr/>
      <dgm:t>
        <a:bodyPr/>
        <a:lstStyle/>
        <a:p>
          <a:r>
            <a:rPr lang="ru-RU" smtClean="0"/>
            <a:t>Воспроизводимая</a:t>
          </a:r>
          <a:endParaRPr lang="ru-RU" dirty="0" smtClean="0"/>
        </a:p>
      </dgm:t>
    </dgm:pt>
    <dgm:pt modelId="{A4A62A26-89C0-41B7-9522-CC4FCFA71BD9}" type="parTrans" cxnId="{E6DB126C-0C93-4A03-BB06-A1BBE33AD98E}">
      <dgm:prSet/>
      <dgm:spPr/>
      <dgm:t>
        <a:bodyPr/>
        <a:lstStyle/>
        <a:p>
          <a:endParaRPr lang="ru-RU"/>
        </a:p>
      </dgm:t>
    </dgm:pt>
    <dgm:pt modelId="{0254CB86-2A1C-4BAC-B4DC-A4E39215611A}" type="sibTrans" cxnId="{E6DB126C-0C93-4A03-BB06-A1BBE33AD98E}">
      <dgm:prSet/>
      <dgm:spPr/>
      <dgm:t>
        <a:bodyPr/>
        <a:lstStyle/>
        <a:p>
          <a:endParaRPr lang="ru-RU"/>
        </a:p>
      </dgm:t>
    </dgm:pt>
    <dgm:pt modelId="{D4232D2D-DCD7-4FBD-A1C4-7BE6F4F9793D}" type="pres">
      <dgm:prSet presAssocID="{CE6275A3-1E9A-4162-B015-5E6B0B4C400D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377C7A2-B258-49B6-860D-09E8F182252D}" type="pres">
      <dgm:prSet presAssocID="{DAE83542-C387-4876-A89F-DF9937D3C79C}" presName="arrow" presStyleLbl="node1" presStyleIdx="0" presStyleCnt="2" custAng="1941886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7FB41B2-5D35-45DD-9BD7-1F4D3FE43452}" type="pres">
      <dgm:prSet presAssocID="{C1028BA4-B31A-45EC-B6A2-7F66353FDF60}" presName="arrow" presStyleLbl="node1" presStyleIdx="1" presStyleCnt="2" custAng="23719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037CDE1-0608-463A-99CF-811FBDF9C8C1}" srcId="{CE6275A3-1E9A-4162-B015-5E6B0B4C400D}" destId="{DAE83542-C387-4876-A89F-DF9937D3C79C}" srcOrd="0" destOrd="0" parTransId="{FAE5DBBB-9859-4126-82D6-08F9487EAAB1}" sibTransId="{010C1D61-C19B-4237-8BFB-9FB2C1F951EB}"/>
    <dgm:cxn modelId="{E6DB126C-0C93-4A03-BB06-A1BBE33AD98E}" srcId="{CE6275A3-1E9A-4162-B015-5E6B0B4C400D}" destId="{C1028BA4-B31A-45EC-B6A2-7F66353FDF60}" srcOrd="1" destOrd="0" parTransId="{A4A62A26-89C0-41B7-9522-CC4FCFA71BD9}" sibTransId="{0254CB86-2A1C-4BAC-B4DC-A4E39215611A}"/>
    <dgm:cxn modelId="{6683B7C3-E38B-46C2-8650-26BCCF15DE94}" type="presOf" srcId="{C1028BA4-B31A-45EC-B6A2-7F66353FDF60}" destId="{87FB41B2-5D35-45DD-9BD7-1F4D3FE43452}" srcOrd="0" destOrd="0" presId="urn:microsoft.com/office/officeart/2005/8/layout/arrow5"/>
    <dgm:cxn modelId="{496A9A4C-51C8-41D6-9C69-088F6AF88715}" type="presOf" srcId="{CE6275A3-1E9A-4162-B015-5E6B0B4C400D}" destId="{D4232D2D-DCD7-4FBD-A1C4-7BE6F4F9793D}" srcOrd="0" destOrd="0" presId="urn:microsoft.com/office/officeart/2005/8/layout/arrow5"/>
    <dgm:cxn modelId="{400EBB60-F8EC-47FA-9EBF-D8709C8421B8}" type="presOf" srcId="{DAE83542-C387-4876-A89F-DF9937D3C79C}" destId="{8377C7A2-B258-49B6-860D-09E8F182252D}" srcOrd="0" destOrd="0" presId="urn:microsoft.com/office/officeart/2005/8/layout/arrow5"/>
    <dgm:cxn modelId="{11CC8310-D638-4E2F-9E55-0B5BBECEAA7C}" type="presParOf" srcId="{D4232D2D-DCD7-4FBD-A1C4-7BE6F4F9793D}" destId="{8377C7A2-B258-49B6-860D-09E8F182252D}" srcOrd="0" destOrd="0" presId="urn:microsoft.com/office/officeart/2005/8/layout/arrow5"/>
    <dgm:cxn modelId="{2B123E81-7B0A-4965-B5E4-EAA28B934EC4}" type="presParOf" srcId="{D4232D2D-DCD7-4FBD-A1C4-7BE6F4F9793D}" destId="{87FB41B2-5D35-45DD-9BD7-1F4D3FE43452}" srcOrd="1" destOrd="0" presId="urn:microsoft.com/office/officeart/2005/8/layout/arrow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5BD7BBB-5A76-4BD0-ABB2-1A00AD7D7AEB}" type="doc">
      <dgm:prSet loTypeId="urn:microsoft.com/office/officeart/2005/8/layout/default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D044549B-2D11-4DF8-B610-CE39252CE577}">
      <dgm:prSet/>
      <dgm:spPr/>
      <dgm:t>
        <a:bodyPr/>
        <a:lstStyle/>
        <a:p>
          <a:pPr rtl="0"/>
          <a:r>
            <a:rPr lang="ru-RU" dirty="0" smtClean="0"/>
            <a:t>Литературные произведения</a:t>
          </a:r>
          <a:endParaRPr lang="ru-RU" dirty="0"/>
        </a:p>
      </dgm:t>
    </dgm:pt>
    <dgm:pt modelId="{24DEA6B1-06BF-4015-926D-9BE8F9AB8EE4}" type="parTrans" cxnId="{9633F4C6-C248-42BC-8624-F959603AFFD2}">
      <dgm:prSet/>
      <dgm:spPr/>
      <dgm:t>
        <a:bodyPr/>
        <a:lstStyle/>
        <a:p>
          <a:endParaRPr lang="ru-RU"/>
        </a:p>
      </dgm:t>
    </dgm:pt>
    <dgm:pt modelId="{5170E3BF-C731-472F-862B-2475BC7C9243}" type="sibTrans" cxnId="{9633F4C6-C248-42BC-8624-F959603AFFD2}">
      <dgm:prSet/>
      <dgm:spPr/>
      <dgm:t>
        <a:bodyPr/>
        <a:lstStyle/>
        <a:p>
          <a:endParaRPr lang="ru-RU"/>
        </a:p>
      </dgm:t>
    </dgm:pt>
    <dgm:pt modelId="{FD901489-48CD-4860-BC40-0014734479EC}">
      <dgm:prSet/>
      <dgm:spPr/>
      <dgm:t>
        <a:bodyPr/>
        <a:lstStyle/>
        <a:p>
          <a:pPr rtl="0"/>
          <a:r>
            <a:rPr lang="ru-RU" smtClean="0"/>
            <a:t>Научные произведения</a:t>
          </a:r>
          <a:endParaRPr lang="ru-RU"/>
        </a:p>
      </dgm:t>
    </dgm:pt>
    <dgm:pt modelId="{81C0F0D1-484D-4A49-A2F7-EC6F1AE79223}" type="parTrans" cxnId="{172BA6A2-8275-4CE9-8A75-661BF9490851}">
      <dgm:prSet/>
      <dgm:spPr/>
      <dgm:t>
        <a:bodyPr/>
        <a:lstStyle/>
        <a:p>
          <a:endParaRPr lang="ru-RU"/>
        </a:p>
      </dgm:t>
    </dgm:pt>
    <dgm:pt modelId="{2AEC5623-10C7-4FBC-AB58-C68B089365FE}" type="sibTrans" cxnId="{172BA6A2-8275-4CE9-8A75-661BF9490851}">
      <dgm:prSet/>
      <dgm:spPr/>
      <dgm:t>
        <a:bodyPr/>
        <a:lstStyle/>
        <a:p>
          <a:endParaRPr lang="ru-RU"/>
        </a:p>
      </dgm:t>
    </dgm:pt>
    <dgm:pt modelId="{851BF646-263A-4205-9116-0AFC801FBDF4}">
      <dgm:prSet/>
      <dgm:spPr/>
      <dgm:t>
        <a:bodyPr/>
        <a:lstStyle/>
        <a:p>
          <a:pPr rtl="0"/>
          <a:r>
            <a:rPr lang="ru-RU" smtClean="0"/>
            <a:t>Драматические, сценарные произведения</a:t>
          </a:r>
          <a:endParaRPr lang="ru-RU"/>
        </a:p>
      </dgm:t>
    </dgm:pt>
    <dgm:pt modelId="{30B43E6F-F66F-41C2-80E7-F446A03AB4B6}" type="parTrans" cxnId="{B01FA9F2-4E0E-4376-8EDC-9E46353B453F}">
      <dgm:prSet/>
      <dgm:spPr/>
      <dgm:t>
        <a:bodyPr/>
        <a:lstStyle/>
        <a:p>
          <a:endParaRPr lang="ru-RU"/>
        </a:p>
      </dgm:t>
    </dgm:pt>
    <dgm:pt modelId="{60E7A6B0-24E2-4DB7-BE4E-439B5571F837}" type="sibTrans" cxnId="{B01FA9F2-4E0E-4376-8EDC-9E46353B453F}">
      <dgm:prSet/>
      <dgm:spPr/>
      <dgm:t>
        <a:bodyPr/>
        <a:lstStyle/>
        <a:p>
          <a:endParaRPr lang="ru-RU"/>
        </a:p>
      </dgm:t>
    </dgm:pt>
    <dgm:pt modelId="{A64CF473-608D-4CE0-9A4C-DAA179926D0E}">
      <dgm:prSet/>
      <dgm:spPr/>
      <dgm:t>
        <a:bodyPr/>
        <a:lstStyle/>
        <a:p>
          <a:pPr rtl="0"/>
          <a:r>
            <a:rPr lang="ru-RU" smtClean="0"/>
            <a:t>Хореография и пантомима </a:t>
          </a:r>
          <a:endParaRPr lang="ru-RU"/>
        </a:p>
      </dgm:t>
    </dgm:pt>
    <dgm:pt modelId="{8BC19427-2191-4759-8982-61A5CD319869}" type="parTrans" cxnId="{939E3889-373C-4F25-B20E-B576C4292B63}">
      <dgm:prSet/>
      <dgm:spPr/>
      <dgm:t>
        <a:bodyPr/>
        <a:lstStyle/>
        <a:p>
          <a:endParaRPr lang="ru-RU"/>
        </a:p>
      </dgm:t>
    </dgm:pt>
    <dgm:pt modelId="{3D802EDD-8024-4C61-8082-33A15C127082}" type="sibTrans" cxnId="{939E3889-373C-4F25-B20E-B576C4292B63}">
      <dgm:prSet/>
      <dgm:spPr/>
      <dgm:t>
        <a:bodyPr/>
        <a:lstStyle/>
        <a:p>
          <a:endParaRPr lang="ru-RU"/>
        </a:p>
      </dgm:t>
    </dgm:pt>
    <dgm:pt modelId="{3A89B801-FD72-4E90-89DF-31BF222250A3}">
      <dgm:prSet/>
      <dgm:spPr/>
      <dgm:t>
        <a:bodyPr/>
        <a:lstStyle/>
        <a:p>
          <a:pPr rtl="0"/>
          <a:r>
            <a:rPr lang="ru-RU" smtClean="0"/>
            <a:t>Песни и музыка</a:t>
          </a:r>
          <a:endParaRPr lang="ru-RU"/>
        </a:p>
      </dgm:t>
    </dgm:pt>
    <dgm:pt modelId="{8B9BE9EE-D8E8-4DF1-9F92-158D4895F1CB}" type="parTrans" cxnId="{0CECD3C8-4090-496F-B427-1D69D2686A97}">
      <dgm:prSet/>
      <dgm:spPr/>
      <dgm:t>
        <a:bodyPr/>
        <a:lstStyle/>
        <a:p>
          <a:endParaRPr lang="ru-RU"/>
        </a:p>
      </dgm:t>
    </dgm:pt>
    <dgm:pt modelId="{5DC62908-80B0-437F-B76B-5FD021DD5FA7}" type="sibTrans" cxnId="{0CECD3C8-4090-496F-B427-1D69D2686A97}">
      <dgm:prSet/>
      <dgm:spPr/>
      <dgm:t>
        <a:bodyPr/>
        <a:lstStyle/>
        <a:p>
          <a:endParaRPr lang="ru-RU"/>
        </a:p>
      </dgm:t>
    </dgm:pt>
    <dgm:pt modelId="{D1413982-57F7-44BC-B04B-29ABDD62BE73}">
      <dgm:prSet/>
      <dgm:spPr/>
      <dgm:t>
        <a:bodyPr/>
        <a:lstStyle/>
        <a:p>
          <a:pPr rtl="0"/>
          <a:r>
            <a:rPr lang="ru-RU" smtClean="0"/>
            <a:t>Аудиовизуальные произведения</a:t>
          </a:r>
          <a:endParaRPr lang="ru-RU"/>
        </a:p>
      </dgm:t>
    </dgm:pt>
    <dgm:pt modelId="{1791C02A-3964-4D66-A9CC-4D9DCD9F3F4E}" type="parTrans" cxnId="{9A90037E-EB19-48C9-BE5F-95AEB79C147B}">
      <dgm:prSet/>
      <dgm:spPr/>
      <dgm:t>
        <a:bodyPr/>
        <a:lstStyle/>
        <a:p>
          <a:endParaRPr lang="ru-RU"/>
        </a:p>
      </dgm:t>
    </dgm:pt>
    <dgm:pt modelId="{2CB4EFB3-991B-4475-BCA6-AB6476EC0A92}" type="sibTrans" cxnId="{9A90037E-EB19-48C9-BE5F-95AEB79C147B}">
      <dgm:prSet/>
      <dgm:spPr/>
      <dgm:t>
        <a:bodyPr/>
        <a:lstStyle/>
        <a:p>
          <a:endParaRPr lang="ru-RU"/>
        </a:p>
      </dgm:t>
    </dgm:pt>
    <dgm:pt modelId="{260556E4-C3DC-4920-ACE4-2EF172EB9C45}">
      <dgm:prSet/>
      <dgm:spPr/>
      <dgm:t>
        <a:bodyPr/>
        <a:lstStyle/>
        <a:p>
          <a:pPr rtl="0"/>
          <a:r>
            <a:rPr lang="ru-RU" smtClean="0"/>
            <a:t>Изобразительное искусство</a:t>
          </a:r>
          <a:endParaRPr lang="ru-RU"/>
        </a:p>
      </dgm:t>
    </dgm:pt>
    <dgm:pt modelId="{1562F248-B779-4E51-A645-6D86B2294D31}" type="parTrans" cxnId="{3F2B79D4-585A-4707-B041-65D2F58192A8}">
      <dgm:prSet/>
      <dgm:spPr/>
      <dgm:t>
        <a:bodyPr/>
        <a:lstStyle/>
        <a:p>
          <a:endParaRPr lang="ru-RU"/>
        </a:p>
      </dgm:t>
    </dgm:pt>
    <dgm:pt modelId="{63B52B0A-0922-4F11-A2C6-32DBF8984D03}" type="sibTrans" cxnId="{3F2B79D4-585A-4707-B041-65D2F58192A8}">
      <dgm:prSet/>
      <dgm:spPr/>
      <dgm:t>
        <a:bodyPr/>
        <a:lstStyle/>
        <a:p>
          <a:endParaRPr lang="ru-RU"/>
        </a:p>
      </dgm:t>
    </dgm:pt>
    <dgm:pt modelId="{D0C0959E-5883-4ADE-949B-FE922D9455CD}">
      <dgm:prSet/>
      <dgm:spPr/>
      <dgm:t>
        <a:bodyPr/>
        <a:lstStyle/>
        <a:p>
          <a:pPr rtl="0"/>
          <a:r>
            <a:rPr lang="ru-RU" smtClean="0"/>
            <a:t>Декоративно-прикладное искусство</a:t>
          </a:r>
          <a:endParaRPr lang="ru-RU"/>
        </a:p>
      </dgm:t>
    </dgm:pt>
    <dgm:pt modelId="{CD608B89-5F73-4356-91BB-C25615FB41EC}" type="parTrans" cxnId="{46D49232-49E9-4D06-9DBF-539494E6327F}">
      <dgm:prSet/>
      <dgm:spPr/>
      <dgm:t>
        <a:bodyPr/>
        <a:lstStyle/>
        <a:p>
          <a:endParaRPr lang="ru-RU"/>
        </a:p>
      </dgm:t>
    </dgm:pt>
    <dgm:pt modelId="{61EBC005-21C7-40DA-A126-C943D5B62E2B}" type="sibTrans" cxnId="{46D49232-49E9-4D06-9DBF-539494E6327F}">
      <dgm:prSet/>
      <dgm:spPr/>
      <dgm:t>
        <a:bodyPr/>
        <a:lstStyle/>
        <a:p>
          <a:endParaRPr lang="ru-RU"/>
        </a:p>
      </dgm:t>
    </dgm:pt>
    <dgm:pt modelId="{1F3108E4-8A9D-46BF-B6F7-5E87D9077D0C}">
      <dgm:prSet/>
      <dgm:spPr/>
      <dgm:t>
        <a:bodyPr/>
        <a:lstStyle/>
        <a:p>
          <a:pPr rtl="0"/>
          <a:r>
            <a:rPr lang="ru-RU" smtClean="0"/>
            <a:t>Архитектура и садово-парковое искусство</a:t>
          </a:r>
          <a:endParaRPr lang="ru-RU"/>
        </a:p>
      </dgm:t>
    </dgm:pt>
    <dgm:pt modelId="{68A16BC2-B6BE-4A0B-B6BD-EFFE0600E773}" type="parTrans" cxnId="{497D23B4-E95D-4BF3-8C71-86B98D87DD87}">
      <dgm:prSet/>
      <dgm:spPr/>
      <dgm:t>
        <a:bodyPr/>
        <a:lstStyle/>
        <a:p>
          <a:endParaRPr lang="ru-RU"/>
        </a:p>
      </dgm:t>
    </dgm:pt>
    <dgm:pt modelId="{4645675B-4E8C-4228-AF62-6EA8E2B1F24B}" type="sibTrans" cxnId="{497D23B4-E95D-4BF3-8C71-86B98D87DD87}">
      <dgm:prSet/>
      <dgm:spPr/>
      <dgm:t>
        <a:bodyPr/>
        <a:lstStyle/>
        <a:p>
          <a:endParaRPr lang="ru-RU"/>
        </a:p>
      </dgm:t>
    </dgm:pt>
    <dgm:pt modelId="{6545D9A9-F185-4DC0-A5A8-CC468DC8E969}">
      <dgm:prSet/>
      <dgm:spPr/>
      <dgm:t>
        <a:bodyPr/>
        <a:lstStyle/>
        <a:p>
          <a:pPr rtl="0"/>
          <a:r>
            <a:rPr lang="ru-RU" smtClean="0"/>
            <a:t>Фотографии</a:t>
          </a:r>
          <a:endParaRPr lang="ru-RU"/>
        </a:p>
      </dgm:t>
    </dgm:pt>
    <dgm:pt modelId="{0E89C4E4-43C5-436C-989B-BBD07FB4574D}" type="parTrans" cxnId="{8DA01A8F-B265-4D2F-8BCC-421EAD87E2B0}">
      <dgm:prSet/>
      <dgm:spPr/>
      <dgm:t>
        <a:bodyPr/>
        <a:lstStyle/>
        <a:p>
          <a:endParaRPr lang="ru-RU"/>
        </a:p>
      </dgm:t>
    </dgm:pt>
    <dgm:pt modelId="{AFB2B774-E607-4E17-A98C-A3BB07ED752C}" type="sibTrans" cxnId="{8DA01A8F-B265-4D2F-8BCC-421EAD87E2B0}">
      <dgm:prSet/>
      <dgm:spPr/>
      <dgm:t>
        <a:bodyPr/>
        <a:lstStyle/>
        <a:p>
          <a:endParaRPr lang="ru-RU"/>
        </a:p>
      </dgm:t>
    </dgm:pt>
    <dgm:pt modelId="{6EA15073-8175-41FC-A4EC-02648214263C}">
      <dgm:prSet/>
      <dgm:spPr/>
      <dgm:t>
        <a:bodyPr/>
        <a:lstStyle/>
        <a:p>
          <a:pPr rtl="0"/>
          <a:r>
            <a:rPr lang="ru-RU" smtClean="0"/>
            <a:t>Географические карты</a:t>
          </a:r>
          <a:endParaRPr lang="ru-RU"/>
        </a:p>
      </dgm:t>
    </dgm:pt>
    <dgm:pt modelId="{F4408B36-6795-448E-8055-D8D621CC7B42}" type="parTrans" cxnId="{952B0828-F009-4C3C-B41B-C51113CB73A6}">
      <dgm:prSet/>
      <dgm:spPr/>
      <dgm:t>
        <a:bodyPr/>
        <a:lstStyle/>
        <a:p>
          <a:endParaRPr lang="ru-RU"/>
        </a:p>
      </dgm:t>
    </dgm:pt>
    <dgm:pt modelId="{C8CA7E57-9FC1-4E40-828B-DC135ED30E2C}" type="sibTrans" cxnId="{952B0828-F009-4C3C-B41B-C51113CB73A6}">
      <dgm:prSet/>
      <dgm:spPr/>
      <dgm:t>
        <a:bodyPr/>
        <a:lstStyle/>
        <a:p>
          <a:endParaRPr lang="ru-RU"/>
        </a:p>
      </dgm:t>
    </dgm:pt>
    <dgm:pt modelId="{E480443D-F309-4F2E-BF40-A9976B91E48A}">
      <dgm:prSet/>
      <dgm:spPr/>
      <dgm:t>
        <a:bodyPr/>
        <a:lstStyle/>
        <a:p>
          <a:pPr rtl="0"/>
          <a:r>
            <a:rPr lang="ru-RU" smtClean="0"/>
            <a:t>Программы для ЭВМ</a:t>
          </a:r>
          <a:endParaRPr lang="ru-RU"/>
        </a:p>
      </dgm:t>
    </dgm:pt>
    <dgm:pt modelId="{76331AB2-0DAF-4405-A2F0-0FC9F5E0FC6D}" type="parTrans" cxnId="{D7BEA5F8-00C8-4F0F-A1B3-D8BDF68C81F7}">
      <dgm:prSet/>
      <dgm:spPr/>
      <dgm:t>
        <a:bodyPr/>
        <a:lstStyle/>
        <a:p>
          <a:endParaRPr lang="ru-RU"/>
        </a:p>
      </dgm:t>
    </dgm:pt>
    <dgm:pt modelId="{D4335CD0-96FF-47AB-B87C-0749CE493E65}" type="sibTrans" cxnId="{D7BEA5F8-00C8-4F0F-A1B3-D8BDF68C81F7}">
      <dgm:prSet/>
      <dgm:spPr/>
      <dgm:t>
        <a:bodyPr/>
        <a:lstStyle/>
        <a:p>
          <a:endParaRPr lang="ru-RU"/>
        </a:p>
      </dgm:t>
    </dgm:pt>
    <dgm:pt modelId="{0BB0AF78-EE9B-43D6-AB39-864BE41CC4CA}">
      <dgm:prSet/>
      <dgm:spPr/>
      <dgm:t>
        <a:bodyPr/>
        <a:lstStyle/>
        <a:p>
          <a:pPr rtl="0"/>
          <a:r>
            <a:rPr lang="ru-RU" smtClean="0"/>
            <a:t>Базы данных</a:t>
          </a:r>
          <a:endParaRPr lang="ru-RU"/>
        </a:p>
      </dgm:t>
    </dgm:pt>
    <dgm:pt modelId="{6160880F-9D19-4951-BEB0-DA98326E3ED1}" type="parTrans" cxnId="{6D3DED8E-4CE9-40AA-A52A-90778B09E650}">
      <dgm:prSet/>
      <dgm:spPr/>
      <dgm:t>
        <a:bodyPr/>
        <a:lstStyle/>
        <a:p>
          <a:endParaRPr lang="ru-RU"/>
        </a:p>
      </dgm:t>
    </dgm:pt>
    <dgm:pt modelId="{7167F19C-3F0B-411C-942D-A28608D033A4}" type="sibTrans" cxnId="{6D3DED8E-4CE9-40AA-A52A-90778B09E650}">
      <dgm:prSet/>
      <dgm:spPr/>
      <dgm:t>
        <a:bodyPr/>
        <a:lstStyle/>
        <a:p>
          <a:endParaRPr lang="ru-RU"/>
        </a:p>
      </dgm:t>
    </dgm:pt>
    <dgm:pt modelId="{F27C8D80-CCDD-4315-9202-F398E92E9FD1}">
      <dgm:prSet/>
      <dgm:spPr/>
      <dgm:t>
        <a:bodyPr/>
        <a:lstStyle/>
        <a:p>
          <a:pPr rtl="0"/>
          <a:r>
            <a:rPr lang="ru-RU" smtClean="0"/>
            <a:t>Производные произведения </a:t>
          </a:r>
          <a:endParaRPr lang="ru-RU"/>
        </a:p>
      </dgm:t>
    </dgm:pt>
    <dgm:pt modelId="{A1DB8648-CB0F-4459-AD21-3FAC333D0903}" type="parTrans" cxnId="{6D282BB8-5453-4E16-9719-4105EFF37494}">
      <dgm:prSet/>
      <dgm:spPr/>
      <dgm:t>
        <a:bodyPr/>
        <a:lstStyle/>
        <a:p>
          <a:endParaRPr lang="ru-RU"/>
        </a:p>
      </dgm:t>
    </dgm:pt>
    <dgm:pt modelId="{DE12FB26-997F-4F96-8C23-9E879394B9BA}" type="sibTrans" cxnId="{6D282BB8-5453-4E16-9719-4105EFF37494}">
      <dgm:prSet/>
      <dgm:spPr/>
      <dgm:t>
        <a:bodyPr/>
        <a:lstStyle/>
        <a:p>
          <a:endParaRPr lang="ru-RU"/>
        </a:p>
      </dgm:t>
    </dgm:pt>
    <dgm:pt modelId="{E5CABC38-E773-4D7D-B9EB-3D9CC275D272}">
      <dgm:prSet/>
      <dgm:spPr/>
      <dgm:t>
        <a:bodyPr/>
        <a:lstStyle/>
        <a:p>
          <a:pPr rtl="0"/>
          <a:r>
            <a:rPr lang="ru-RU" dirty="0" smtClean="0"/>
            <a:t>Составные произведения</a:t>
          </a:r>
          <a:endParaRPr lang="ru-RU" dirty="0"/>
        </a:p>
      </dgm:t>
    </dgm:pt>
    <dgm:pt modelId="{0632470F-9FAF-43C8-8490-35B2988DF841}" type="parTrans" cxnId="{E769F996-6674-4233-8DA7-B889B77C6AB4}">
      <dgm:prSet/>
      <dgm:spPr/>
      <dgm:t>
        <a:bodyPr/>
        <a:lstStyle/>
        <a:p>
          <a:endParaRPr lang="ru-RU"/>
        </a:p>
      </dgm:t>
    </dgm:pt>
    <dgm:pt modelId="{FC3BF8E1-0DDB-4EDF-9509-124A770A35B3}" type="sibTrans" cxnId="{E769F996-6674-4233-8DA7-B889B77C6AB4}">
      <dgm:prSet/>
      <dgm:spPr/>
      <dgm:t>
        <a:bodyPr/>
        <a:lstStyle/>
        <a:p>
          <a:endParaRPr lang="ru-RU"/>
        </a:p>
      </dgm:t>
    </dgm:pt>
    <dgm:pt modelId="{B4BCDE36-AF5B-4868-A0DF-174373091686}">
      <dgm:prSet/>
      <dgm:spPr/>
      <dgm:t>
        <a:bodyPr/>
        <a:lstStyle/>
        <a:p>
          <a:pPr rtl="0"/>
          <a:r>
            <a:rPr lang="ru-RU" dirty="0" smtClean="0"/>
            <a:t>Права на части произведений</a:t>
          </a:r>
          <a:endParaRPr lang="ru-RU" dirty="0"/>
        </a:p>
      </dgm:t>
    </dgm:pt>
    <dgm:pt modelId="{B5651D12-56C3-4F81-BF3E-5D9041604E06}" type="parTrans" cxnId="{FC2E7582-279B-4926-B42B-39D829CE67F5}">
      <dgm:prSet/>
      <dgm:spPr/>
      <dgm:t>
        <a:bodyPr/>
        <a:lstStyle/>
        <a:p>
          <a:endParaRPr lang="ru-RU"/>
        </a:p>
      </dgm:t>
    </dgm:pt>
    <dgm:pt modelId="{5A9EFD66-BEB0-4711-925D-6A4A3FF9614C}" type="sibTrans" cxnId="{FC2E7582-279B-4926-B42B-39D829CE67F5}">
      <dgm:prSet/>
      <dgm:spPr/>
      <dgm:t>
        <a:bodyPr/>
        <a:lstStyle/>
        <a:p>
          <a:endParaRPr lang="ru-RU"/>
        </a:p>
      </dgm:t>
    </dgm:pt>
    <dgm:pt modelId="{5417E77B-F6A5-4ACF-917B-87A7FA5B3A31}" type="pres">
      <dgm:prSet presAssocID="{B5BD7BBB-5A76-4BD0-ABB2-1A00AD7D7AE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235BC5-F6C1-4342-A34F-AB6BEC6148D1}" type="pres">
      <dgm:prSet presAssocID="{D044549B-2D11-4DF8-B610-CE39252CE577}" presName="node" presStyleLbl="node1" presStyleIdx="0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318FF00-47B3-452A-B28B-23429C9EBADC}" type="pres">
      <dgm:prSet presAssocID="{5170E3BF-C731-472F-862B-2475BC7C9243}" presName="sibTrans" presStyleCnt="0"/>
      <dgm:spPr/>
    </dgm:pt>
    <dgm:pt modelId="{E1CF6AE7-2246-41BA-B931-6DE735B5E8A5}" type="pres">
      <dgm:prSet presAssocID="{FD901489-48CD-4860-BC40-0014734479EC}" presName="node" presStyleLbl="node1" presStyleIdx="1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85FF11-8001-42D5-8C50-A22D36707BF0}" type="pres">
      <dgm:prSet presAssocID="{2AEC5623-10C7-4FBC-AB58-C68B089365FE}" presName="sibTrans" presStyleCnt="0"/>
      <dgm:spPr/>
    </dgm:pt>
    <dgm:pt modelId="{1FD282B4-7970-484F-B754-62CECD5E4899}" type="pres">
      <dgm:prSet presAssocID="{851BF646-263A-4205-9116-0AFC801FBDF4}" presName="node" presStyleLbl="node1" presStyleIdx="2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18FE523-9F64-42CC-AE4C-D03AEAB27356}" type="pres">
      <dgm:prSet presAssocID="{60E7A6B0-24E2-4DB7-BE4E-439B5571F837}" presName="sibTrans" presStyleCnt="0"/>
      <dgm:spPr/>
    </dgm:pt>
    <dgm:pt modelId="{EC1657E7-0C3F-4A68-8F27-2E4AA69D11BA}" type="pres">
      <dgm:prSet presAssocID="{A64CF473-608D-4CE0-9A4C-DAA179926D0E}" presName="node" presStyleLbl="node1" presStyleIdx="3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8F1882B-9F68-4641-8FB2-E2C24CA021BC}" type="pres">
      <dgm:prSet presAssocID="{3D802EDD-8024-4C61-8082-33A15C127082}" presName="sibTrans" presStyleCnt="0"/>
      <dgm:spPr/>
    </dgm:pt>
    <dgm:pt modelId="{43DF5074-72AF-4B30-8A71-D62738FBB390}" type="pres">
      <dgm:prSet presAssocID="{3A89B801-FD72-4E90-89DF-31BF222250A3}" presName="node" presStyleLbl="node1" presStyleIdx="4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739A532-C652-43F9-A322-A76A9EC4FB1E}" type="pres">
      <dgm:prSet presAssocID="{5DC62908-80B0-437F-B76B-5FD021DD5FA7}" presName="sibTrans" presStyleCnt="0"/>
      <dgm:spPr/>
    </dgm:pt>
    <dgm:pt modelId="{6E8C7793-D03D-4F26-AB85-DC3F1ACE2925}" type="pres">
      <dgm:prSet presAssocID="{D1413982-57F7-44BC-B04B-29ABDD62BE73}" presName="node" presStyleLbl="node1" presStyleIdx="5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A9C434-232C-49F1-AA0E-EA1E38C61720}" type="pres">
      <dgm:prSet presAssocID="{2CB4EFB3-991B-4475-BCA6-AB6476EC0A92}" presName="sibTrans" presStyleCnt="0"/>
      <dgm:spPr/>
    </dgm:pt>
    <dgm:pt modelId="{135AFFB8-1C9F-4625-8F47-507BC1DB9B25}" type="pres">
      <dgm:prSet presAssocID="{260556E4-C3DC-4920-ACE4-2EF172EB9C45}" presName="node" presStyleLbl="node1" presStyleIdx="6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36483D-1E83-4C61-A7F6-4C771BCFD737}" type="pres">
      <dgm:prSet presAssocID="{63B52B0A-0922-4F11-A2C6-32DBF8984D03}" presName="sibTrans" presStyleCnt="0"/>
      <dgm:spPr/>
    </dgm:pt>
    <dgm:pt modelId="{9C14EE08-3209-4F17-ACA4-B8FA38711812}" type="pres">
      <dgm:prSet presAssocID="{D0C0959E-5883-4ADE-949B-FE922D9455CD}" presName="node" presStyleLbl="node1" presStyleIdx="7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D6E6602-5522-47FD-8BCE-3997F93073DD}" type="pres">
      <dgm:prSet presAssocID="{61EBC005-21C7-40DA-A126-C943D5B62E2B}" presName="sibTrans" presStyleCnt="0"/>
      <dgm:spPr/>
    </dgm:pt>
    <dgm:pt modelId="{795AE400-42CE-40B0-BF8D-D37DEE2F199E}" type="pres">
      <dgm:prSet presAssocID="{1F3108E4-8A9D-46BF-B6F7-5E87D9077D0C}" presName="node" presStyleLbl="node1" presStyleIdx="8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7C93B8-61DF-4F3B-AA10-4630E0282447}" type="pres">
      <dgm:prSet presAssocID="{4645675B-4E8C-4228-AF62-6EA8E2B1F24B}" presName="sibTrans" presStyleCnt="0"/>
      <dgm:spPr/>
    </dgm:pt>
    <dgm:pt modelId="{E6EAAF77-3057-4CFD-B2EF-2E838B0B4C88}" type="pres">
      <dgm:prSet presAssocID="{6545D9A9-F185-4DC0-A5A8-CC468DC8E969}" presName="node" presStyleLbl="node1" presStyleIdx="9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9EF1C0-26E5-4012-8974-A8DF895E759D}" type="pres">
      <dgm:prSet presAssocID="{AFB2B774-E607-4E17-A98C-A3BB07ED752C}" presName="sibTrans" presStyleCnt="0"/>
      <dgm:spPr/>
    </dgm:pt>
    <dgm:pt modelId="{4B49826F-3DAD-4C39-A3C8-06B8795744FE}" type="pres">
      <dgm:prSet presAssocID="{6EA15073-8175-41FC-A4EC-02648214263C}" presName="node" presStyleLbl="node1" presStyleIdx="10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8261FC6-6890-495D-9E02-0799E7F50225}" type="pres">
      <dgm:prSet presAssocID="{C8CA7E57-9FC1-4E40-828B-DC135ED30E2C}" presName="sibTrans" presStyleCnt="0"/>
      <dgm:spPr/>
    </dgm:pt>
    <dgm:pt modelId="{7FD53736-4F14-4455-89C2-3C4D95093EB6}" type="pres">
      <dgm:prSet presAssocID="{E480443D-F309-4F2E-BF40-A9976B91E48A}" presName="node" presStyleLbl="node1" presStyleIdx="11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F2C6BDA-AD78-43A1-BA68-C3D18D330C88}" type="pres">
      <dgm:prSet presAssocID="{D4335CD0-96FF-47AB-B87C-0749CE493E65}" presName="sibTrans" presStyleCnt="0"/>
      <dgm:spPr/>
    </dgm:pt>
    <dgm:pt modelId="{D83FC972-E1C1-48C0-A0E2-8A5B683CD55E}" type="pres">
      <dgm:prSet presAssocID="{0BB0AF78-EE9B-43D6-AB39-864BE41CC4CA}" presName="node" presStyleLbl="node1" presStyleIdx="12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F350764-8B9A-4012-8803-FA69D6F0E5F7}" type="pres">
      <dgm:prSet presAssocID="{7167F19C-3F0B-411C-942D-A28608D033A4}" presName="sibTrans" presStyleCnt="0"/>
      <dgm:spPr/>
    </dgm:pt>
    <dgm:pt modelId="{B2F64B9A-96E0-41A2-A151-3EF258756839}" type="pres">
      <dgm:prSet presAssocID="{F27C8D80-CCDD-4315-9202-F398E92E9FD1}" presName="node" presStyleLbl="node1" presStyleIdx="13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000933-C241-4BEC-A5C0-94606763FBD6}" type="pres">
      <dgm:prSet presAssocID="{DE12FB26-997F-4F96-8C23-9E879394B9BA}" presName="sibTrans" presStyleCnt="0"/>
      <dgm:spPr/>
    </dgm:pt>
    <dgm:pt modelId="{49723135-51CF-45C5-B568-421925CBE5DC}" type="pres">
      <dgm:prSet presAssocID="{E5CABC38-E773-4D7D-B9EB-3D9CC275D272}" presName="node" presStyleLbl="node1" presStyleIdx="14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E1DFD15-284C-4BA8-84BA-ED8B8C77C64B}" type="pres">
      <dgm:prSet presAssocID="{FC3BF8E1-0DDB-4EDF-9509-124A770A35B3}" presName="sibTrans" presStyleCnt="0"/>
      <dgm:spPr/>
    </dgm:pt>
    <dgm:pt modelId="{C7012E69-9757-4601-BA07-D41AA86BCD86}" type="pres">
      <dgm:prSet presAssocID="{B4BCDE36-AF5B-4868-A0DF-174373091686}" presName="node" presStyleLbl="node1" presStyleIdx="15" presStyleCnt="1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769F996-6674-4233-8DA7-B889B77C6AB4}" srcId="{B5BD7BBB-5A76-4BD0-ABB2-1A00AD7D7AEB}" destId="{E5CABC38-E773-4D7D-B9EB-3D9CC275D272}" srcOrd="14" destOrd="0" parTransId="{0632470F-9FAF-43C8-8490-35B2988DF841}" sibTransId="{FC3BF8E1-0DDB-4EDF-9509-124A770A35B3}"/>
    <dgm:cxn modelId="{D7BEA5F8-00C8-4F0F-A1B3-D8BDF68C81F7}" srcId="{B5BD7BBB-5A76-4BD0-ABB2-1A00AD7D7AEB}" destId="{E480443D-F309-4F2E-BF40-A9976B91E48A}" srcOrd="11" destOrd="0" parTransId="{76331AB2-0DAF-4405-A2F0-0FC9F5E0FC6D}" sibTransId="{D4335CD0-96FF-47AB-B87C-0749CE493E65}"/>
    <dgm:cxn modelId="{6D3DED8E-4CE9-40AA-A52A-90778B09E650}" srcId="{B5BD7BBB-5A76-4BD0-ABB2-1A00AD7D7AEB}" destId="{0BB0AF78-EE9B-43D6-AB39-864BE41CC4CA}" srcOrd="12" destOrd="0" parTransId="{6160880F-9D19-4951-BEB0-DA98326E3ED1}" sibTransId="{7167F19C-3F0B-411C-942D-A28608D033A4}"/>
    <dgm:cxn modelId="{DAE5D5AA-376E-4DD8-93C9-1B3910F379E8}" type="presOf" srcId="{E480443D-F309-4F2E-BF40-A9976B91E48A}" destId="{7FD53736-4F14-4455-89C2-3C4D95093EB6}" srcOrd="0" destOrd="0" presId="urn:microsoft.com/office/officeart/2005/8/layout/default"/>
    <dgm:cxn modelId="{C003826B-881A-48D2-96BF-1CFD156891D4}" type="presOf" srcId="{6545D9A9-F185-4DC0-A5A8-CC468DC8E969}" destId="{E6EAAF77-3057-4CFD-B2EF-2E838B0B4C88}" srcOrd="0" destOrd="0" presId="urn:microsoft.com/office/officeart/2005/8/layout/default"/>
    <dgm:cxn modelId="{146D70F4-D449-4640-AEE7-0CADCCA1D77B}" type="presOf" srcId="{D044549B-2D11-4DF8-B610-CE39252CE577}" destId="{A6235BC5-F6C1-4342-A34F-AB6BEC6148D1}" srcOrd="0" destOrd="0" presId="urn:microsoft.com/office/officeart/2005/8/layout/default"/>
    <dgm:cxn modelId="{9633F4C6-C248-42BC-8624-F959603AFFD2}" srcId="{B5BD7BBB-5A76-4BD0-ABB2-1A00AD7D7AEB}" destId="{D044549B-2D11-4DF8-B610-CE39252CE577}" srcOrd="0" destOrd="0" parTransId="{24DEA6B1-06BF-4015-926D-9BE8F9AB8EE4}" sibTransId="{5170E3BF-C731-472F-862B-2475BC7C9243}"/>
    <dgm:cxn modelId="{46D49232-49E9-4D06-9DBF-539494E6327F}" srcId="{B5BD7BBB-5A76-4BD0-ABB2-1A00AD7D7AEB}" destId="{D0C0959E-5883-4ADE-949B-FE922D9455CD}" srcOrd="7" destOrd="0" parTransId="{CD608B89-5F73-4356-91BB-C25615FB41EC}" sibTransId="{61EBC005-21C7-40DA-A126-C943D5B62E2B}"/>
    <dgm:cxn modelId="{642F108B-F034-43A0-9D9D-F91CB8CAB807}" type="presOf" srcId="{851BF646-263A-4205-9116-0AFC801FBDF4}" destId="{1FD282B4-7970-484F-B754-62CECD5E4899}" srcOrd="0" destOrd="0" presId="urn:microsoft.com/office/officeart/2005/8/layout/default"/>
    <dgm:cxn modelId="{6D282BB8-5453-4E16-9719-4105EFF37494}" srcId="{B5BD7BBB-5A76-4BD0-ABB2-1A00AD7D7AEB}" destId="{F27C8D80-CCDD-4315-9202-F398E92E9FD1}" srcOrd="13" destOrd="0" parTransId="{A1DB8648-CB0F-4459-AD21-3FAC333D0903}" sibTransId="{DE12FB26-997F-4F96-8C23-9E879394B9BA}"/>
    <dgm:cxn modelId="{0CECD3C8-4090-496F-B427-1D69D2686A97}" srcId="{B5BD7BBB-5A76-4BD0-ABB2-1A00AD7D7AEB}" destId="{3A89B801-FD72-4E90-89DF-31BF222250A3}" srcOrd="4" destOrd="0" parTransId="{8B9BE9EE-D8E8-4DF1-9F92-158D4895F1CB}" sibTransId="{5DC62908-80B0-437F-B76B-5FD021DD5FA7}"/>
    <dgm:cxn modelId="{03E55111-D6F2-4D34-B9F9-F2D78FFC0E6E}" type="presOf" srcId="{B5BD7BBB-5A76-4BD0-ABB2-1A00AD7D7AEB}" destId="{5417E77B-F6A5-4ACF-917B-87A7FA5B3A31}" srcOrd="0" destOrd="0" presId="urn:microsoft.com/office/officeart/2005/8/layout/default"/>
    <dgm:cxn modelId="{172BA6A2-8275-4CE9-8A75-661BF9490851}" srcId="{B5BD7BBB-5A76-4BD0-ABB2-1A00AD7D7AEB}" destId="{FD901489-48CD-4860-BC40-0014734479EC}" srcOrd="1" destOrd="0" parTransId="{81C0F0D1-484D-4A49-A2F7-EC6F1AE79223}" sibTransId="{2AEC5623-10C7-4FBC-AB58-C68B089365FE}"/>
    <dgm:cxn modelId="{BF12052F-9745-41F7-B14C-71C73EC42078}" type="presOf" srcId="{E5CABC38-E773-4D7D-B9EB-3D9CC275D272}" destId="{49723135-51CF-45C5-B568-421925CBE5DC}" srcOrd="0" destOrd="0" presId="urn:microsoft.com/office/officeart/2005/8/layout/default"/>
    <dgm:cxn modelId="{9A90037E-EB19-48C9-BE5F-95AEB79C147B}" srcId="{B5BD7BBB-5A76-4BD0-ABB2-1A00AD7D7AEB}" destId="{D1413982-57F7-44BC-B04B-29ABDD62BE73}" srcOrd="5" destOrd="0" parTransId="{1791C02A-3964-4D66-A9CC-4D9DCD9F3F4E}" sibTransId="{2CB4EFB3-991B-4475-BCA6-AB6476EC0A92}"/>
    <dgm:cxn modelId="{FC2E7582-279B-4926-B42B-39D829CE67F5}" srcId="{B5BD7BBB-5A76-4BD0-ABB2-1A00AD7D7AEB}" destId="{B4BCDE36-AF5B-4868-A0DF-174373091686}" srcOrd="15" destOrd="0" parTransId="{B5651D12-56C3-4F81-BF3E-5D9041604E06}" sibTransId="{5A9EFD66-BEB0-4711-925D-6A4A3FF9614C}"/>
    <dgm:cxn modelId="{13C92D11-5AD3-4A1D-B687-894FCA115485}" type="presOf" srcId="{A64CF473-608D-4CE0-9A4C-DAA179926D0E}" destId="{EC1657E7-0C3F-4A68-8F27-2E4AA69D11BA}" srcOrd="0" destOrd="0" presId="urn:microsoft.com/office/officeart/2005/8/layout/default"/>
    <dgm:cxn modelId="{A5A413EC-A4FD-4B56-8107-F179EEF8843C}" type="presOf" srcId="{3A89B801-FD72-4E90-89DF-31BF222250A3}" destId="{43DF5074-72AF-4B30-8A71-D62738FBB390}" srcOrd="0" destOrd="0" presId="urn:microsoft.com/office/officeart/2005/8/layout/default"/>
    <dgm:cxn modelId="{3F2B79D4-585A-4707-B041-65D2F58192A8}" srcId="{B5BD7BBB-5A76-4BD0-ABB2-1A00AD7D7AEB}" destId="{260556E4-C3DC-4920-ACE4-2EF172EB9C45}" srcOrd="6" destOrd="0" parTransId="{1562F248-B779-4E51-A645-6D86B2294D31}" sibTransId="{63B52B0A-0922-4F11-A2C6-32DBF8984D03}"/>
    <dgm:cxn modelId="{087016D6-46FE-4F1A-B107-E1F9B0591150}" type="presOf" srcId="{0BB0AF78-EE9B-43D6-AB39-864BE41CC4CA}" destId="{D83FC972-E1C1-48C0-A0E2-8A5B683CD55E}" srcOrd="0" destOrd="0" presId="urn:microsoft.com/office/officeart/2005/8/layout/default"/>
    <dgm:cxn modelId="{939E3889-373C-4F25-B20E-B576C4292B63}" srcId="{B5BD7BBB-5A76-4BD0-ABB2-1A00AD7D7AEB}" destId="{A64CF473-608D-4CE0-9A4C-DAA179926D0E}" srcOrd="3" destOrd="0" parTransId="{8BC19427-2191-4759-8982-61A5CD319869}" sibTransId="{3D802EDD-8024-4C61-8082-33A15C127082}"/>
    <dgm:cxn modelId="{FF1425D9-DC9F-47FC-BDF1-C3C62E1BB538}" type="presOf" srcId="{D1413982-57F7-44BC-B04B-29ABDD62BE73}" destId="{6E8C7793-D03D-4F26-AB85-DC3F1ACE2925}" srcOrd="0" destOrd="0" presId="urn:microsoft.com/office/officeart/2005/8/layout/default"/>
    <dgm:cxn modelId="{497D23B4-E95D-4BF3-8C71-86B98D87DD87}" srcId="{B5BD7BBB-5A76-4BD0-ABB2-1A00AD7D7AEB}" destId="{1F3108E4-8A9D-46BF-B6F7-5E87D9077D0C}" srcOrd="8" destOrd="0" parTransId="{68A16BC2-B6BE-4A0B-B6BD-EFFE0600E773}" sibTransId="{4645675B-4E8C-4228-AF62-6EA8E2B1F24B}"/>
    <dgm:cxn modelId="{9A733D4A-4BFA-4E1E-8CC8-5DA571929047}" type="presOf" srcId="{D0C0959E-5883-4ADE-949B-FE922D9455CD}" destId="{9C14EE08-3209-4F17-ACA4-B8FA38711812}" srcOrd="0" destOrd="0" presId="urn:microsoft.com/office/officeart/2005/8/layout/default"/>
    <dgm:cxn modelId="{23F3FB37-3803-4E93-9F53-948649928221}" type="presOf" srcId="{F27C8D80-CCDD-4315-9202-F398E92E9FD1}" destId="{B2F64B9A-96E0-41A2-A151-3EF258756839}" srcOrd="0" destOrd="0" presId="urn:microsoft.com/office/officeart/2005/8/layout/default"/>
    <dgm:cxn modelId="{4C873155-0F93-4202-9F73-8D1F0B74E070}" type="presOf" srcId="{1F3108E4-8A9D-46BF-B6F7-5E87D9077D0C}" destId="{795AE400-42CE-40B0-BF8D-D37DEE2F199E}" srcOrd="0" destOrd="0" presId="urn:microsoft.com/office/officeart/2005/8/layout/default"/>
    <dgm:cxn modelId="{B15635A6-AAA2-48FF-AF4D-A4E350D5D59F}" type="presOf" srcId="{6EA15073-8175-41FC-A4EC-02648214263C}" destId="{4B49826F-3DAD-4C39-A3C8-06B8795744FE}" srcOrd="0" destOrd="0" presId="urn:microsoft.com/office/officeart/2005/8/layout/default"/>
    <dgm:cxn modelId="{8DA01A8F-B265-4D2F-8BCC-421EAD87E2B0}" srcId="{B5BD7BBB-5A76-4BD0-ABB2-1A00AD7D7AEB}" destId="{6545D9A9-F185-4DC0-A5A8-CC468DC8E969}" srcOrd="9" destOrd="0" parTransId="{0E89C4E4-43C5-436C-989B-BBD07FB4574D}" sibTransId="{AFB2B774-E607-4E17-A98C-A3BB07ED752C}"/>
    <dgm:cxn modelId="{4757972A-4F16-4CDE-900E-EA5BCBF2FBB6}" type="presOf" srcId="{FD901489-48CD-4860-BC40-0014734479EC}" destId="{E1CF6AE7-2246-41BA-B931-6DE735B5E8A5}" srcOrd="0" destOrd="0" presId="urn:microsoft.com/office/officeart/2005/8/layout/default"/>
    <dgm:cxn modelId="{E0B0D3B5-414F-46F8-AC09-BB46484C9EDD}" type="presOf" srcId="{260556E4-C3DC-4920-ACE4-2EF172EB9C45}" destId="{135AFFB8-1C9F-4625-8F47-507BC1DB9B25}" srcOrd="0" destOrd="0" presId="urn:microsoft.com/office/officeart/2005/8/layout/default"/>
    <dgm:cxn modelId="{B01FA9F2-4E0E-4376-8EDC-9E46353B453F}" srcId="{B5BD7BBB-5A76-4BD0-ABB2-1A00AD7D7AEB}" destId="{851BF646-263A-4205-9116-0AFC801FBDF4}" srcOrd="2" destOrd="0" parTransId="{30B43E6F-F66F-41C2-80E7-F446A03AB4B6}" sibTransId="{60E7A6B0-24E2-4DB7-BE4E-439B5571F837}"/>
    <dgm:cxn modelId="{C0555543-06CF-46EF-884F-4C14C41A2F8A}" type="presOf" srcId="{B4BCDE36-AF5B-4868-A0DF-174373091686}" destId="{C7012E69-9757-4601-BA07-D41AA86BCD86}" srcOrd="0" destOrd="0" presId="urn:microsoft.com/office/officeart/2005/8/layout/default"/>
    <dgm:cxn modelId="{952B0828-F009-4C3C-B41B-C51113CB73A6}" srcId="{B5BD7BBB-5A76-4BD0-ABB2-1A00AD7D7AEB}" destId="{6EA15073-8175-41FC-A4EC-02648214263C}" srcOrd="10" destOrd="0" parTransId="{F4408B36-6795-448E-8055-D8D621CC7B42}" sibTransId="{C8CA7E57-9FC1-4E40-828B-DC135ED30E2C}"/>
    <dgm:cxn modelId="{29FD686B-085B-433E-A068-E17135941C7D}" type="presParOf" srcId="{5417E77B-F6A5-4ACF-917B-87A7FA5B3A31}" destId="{A6235BC5-F6C1-4342-A34F-AB6BEC6148D1}" srcOrd="0" destOrd="0" presId="urn:microsoft.com/office/officeart/2005/8/layout/default"/>
    <dgm:cxn modelId="{89F8B9D0-9CCE-4C05-A45F-263587F8EC5B}" type="presParOf" srcId="{5417E77B-F6A5-4ACF-917B-87A7FA5B3A31}" destId="{1318FF00-47B3-452A-B28B-23429C9EBADC}" srcOrd="1" destOrd="0" presId="urn:microsoft.com/office/officeart/2005/8/layout/default"/>
    <dgm:cxn modelId="{E09C3DCA-9644-4AD1-A841-7DA3D2879B86}" type="presParOf" srcId="{5417E77B-F6A5-4ACF-917B-87A7FA5B3A31}" destId="{E1CF6AE7-2246-41BA-B931-6DE735B5E8A5}" srcOrd="2" destOrd="0" presId="urn:microsoft.com/office/officeart/2005/8/layout/default"/>
    <dgm:cxn modelId="{8C2DD569-515B-4BA3-B889-57F4596863A8}" type="presParOf" srcId="{5417E77B-F6A5-4ACF-917B-87A7FA5B3A31}" destId="{C385FF11-8001-42D5-8C50-A22D36707BF0}" srcOrd="3" destOrd="0" presId="urn:microsoft.com/office/officeart/2005/8/layout/default"/>
    <dgm:cxn modelId="{FE87988E-55CB-4813-8F2D-DF102BB5BC12}" type="presParOf" srcId="{5417E77B-F6A5-4ACF-917B-87A7FA5B3A31}" destId="{1FD282B4-7970-484F-B754-62CECD5E4899}" srcOrd="4" destOrd="0" presId="urn:microsoft.com/office/officeart/2005/8/layout/default"/>
    <dgm:cxn modelId="{6BC00C7B-22BD-4DA4-9F9F-5D95F10BB96F}" type="presParOf" srcId="{5417E77B-F6A5-4ACF-917B-87A7FA5B3A31}" destId="{918FE523-9F64-42CC-AE4C-D03AEAB27356}" srcOrd="5" destOrd="0" presId="urn:microsoft.com/office/officeart/2005/8/layout/default"/>
    <dgm:cxn modelId="{68B1CCE7-1D9D-4214-A9DB-26D723D20B07}" type="presParOf" srcId="{5417E77B-F6A5-4ACF-917B-87A7FA5B3A31}" destId="{EC1657E7-0C3F-4A68-8F27-2E4AA69D11BA}" srcOrd="6" destOrd="0" presId="urn:microsoft.com/office/officeart/2005/8/layout/default"/>
    <dgm:cxn modelId="{0891ED81-1285-4CC6-A6FA-F0E0F5F54BF8}" type="presParOf" srcId="{5417E77B-F6A5-4ACF-917B-87A7FA5B3A31}" destId="{08F1882B-9F68-4641-8FB2-E2C24CA021BC}" srcOrd="7" destOrd="0" presId="urn:microsoft.com/office/officeart/2005/8/layout/default"/>
    <dgm:cxn modelId="{5FA4FB8A-0E6D-4342-B1EF-0CE5D00C9F97}" type="presParOf" srcId="{5417E77B-F6A5-4ACF-917B-87A7FA5B3A31}" destId="{43DF5074-72AF-4B30-8A71-D62738FBB390}" srcOrd="8" destOrd="0" presId="urn:microsoft.com/office/officeart/2005/8/layout/default"/>
    <dgm:cxn modelId="{D99BB573-BC4F-4614-A097-F15708BC138F}" type="presParOf" srcId="{5417E77B-F6A5-4ACF-917B-87A7FA5B3A31}" destId="{B739A532-C652-43F9-A322-A76A9EC4FB1E}" srcOrd="9" destOrd="0" presId="urn:microsoft.com/office/officeart/2005/8/layout/default"/>
    <dgm:cxn modelId="{E87EB087-CD57-4D85-841F-77370094D5F0}" type="presParOf" srcId="{5417E77B-F6A5-4ACF-917B-87A7FA5B3A31}" destId="{6E8C7793-D03D-4F26-AB85-DC3F1ACE2925}" srcOrd="10" destOrd="0" presId="urn:microsoft.com/office/officeart/2005/8/layout/default"/>
    <dgm:cxn modelId="{794859F4-DE5D-4AAE-87EA-0F15D9680296}" type="presParOf" srcId="{5417E77B-F6A5-4ACF-917B-87A7FA5B3A31}" destId="{07A9C434-232C-49F1-AA0E-EA1E38C61720}" srcOrd="11" destOrd="0" presId="urn:microsoft.com/office/officeart/2005/8/layout/default"/>
    <dgm:cxn modelId="{FBB428E7-3002-4780-A056-8D61E7B79C3A}" type="presParOf" srcId="{5417E77B-F6A5-4ACF-917B-87A7FA5B3A31}" destId="{135AFFB8-1C9F-4625-8F47-507BC1DB9B25}" srcOrd="12" destOrd="0" presId="urn:microsoft.com/office/officeart/2005/8/layout/default"/>
    <dgm:cxn modelId="{8A6B7479-C7A6-4EE8-A5DE-81A67C58646B}" type="presParOf" srcId="{5417E77B-F6A5-4ACF-917B-87A7FA5B3A31}" destId="{F136483D-1E83-4C61-A7F6-4C771BCFD737}" srcOrd="13" destOrd="0" presId="urn:microsoft.com/office/officeart/2005/8/layout/default"/>
    <dgm:cxn modelId="{F7D5A674-0424-45AF-BC86-66A4B23553CE}" type="presParOf" srcId="{5417E77B-F6A5-4ACF-917B-87A7FA5B3A31}" destId="{9C14EE08-3209-4F17-ACA4-B8FA38711812}" srcOrd="14" destOrd="0" presId="urn:microsoft.com/office/officeart/2005/8/layout/default"/>
    <dgm:cxn modelId="{25110C01-6068-481D-B218-88DB25A6E470}" type="presParOf" srcId="{5417E77B-F6A5-4ACF-917B-87A7FA5B3A31}" destId="{CD6E6602-5522-47FD-8BCE-3997F93073DD}" srcOrd="15" destOrd="0" presId="urn:microsoft.com/office/officeart/2005/8/layout/default"/>
    <dgm:cxn modelId="{2C51CC06-F78F-4AF3-AB3E-A06F5596DC58}" type="presParOf" srcId="{5417E77B-F6A5-4ACF-917B-87A7FA5B3A31}" destId="{795AE400-42CE-40B0-BF8D-D37DEE2F199E}" srcOrd="16" destOrd="0" presId="urn:microsoft.com/office/officeart/2005/8/layout/default"/>
    <dgm:cxn modelId="{5643C580-8449-4430-B149-A0D6D0F7E19F}" type="presParOf" srcId="{5417E77B-F6A5-4ACF-917B-87A7FA5B3A31}" destId="{EA7C93B8-61DF-4F3B-AA10-4630E0282447}" srcOrd="17" destOrd="0" presId="urn:microsoft.com/office/officeart/2005/8/layout/default"/>
    <dgm:cxn modelId="{57F3D858-3BE6-4C8E-AE57-F26AABC54146}" type="presParOf" srcId="{5417E77B-F6A5-4ACF-917B-87A7FA5B3A31}" destId="{E6EAAF77-3057-4CFD-B2EF-2E838B0B4C88}" srcOrd="18" destOrd="0" presId="urn:microsoft.com/office/officeart/2005/8/layout/default"/>
    <dgm:cxn modelId="{04E88BAE-83D3-4381-BFA1-C0AACDB67523}" type="presParOf" srcId="{5417E77B-F6A5-4ACF-917B-87A7FA5B3A31}" destId="{AA9EF1C0-26E5-4012-8974-A8DF895E759D}" srcOrd="19" destOrd="0" presId="urn:microsoft.com/office/officeart/2005/8/layout/default"/>
    <dgm:cxn modelId="{9C455EE9-84A3-442E-93CC-34DAE9A4277A}" type="presParOf" srcId="{5417E77B-F6A5-4ACF-917B-87A7FA5B3A31}" destId="{4B49826F-3DAD-4C39-A3C8-06B8795744FE}" srcOrd="20" destOrd="0" presId="urn:microsoft.com/office/officeart/2005/8/layout/default"/>
    <dgm:cxn modelId="{B14D6774-5AC0-42F9-8D24-8228D7F1EDA1}" type="presParOf" srcId="{5417E77B-F6A5-4ACF-917B-87A7FA5B3A31}" destId="{18261FC6-6890-495D-9E02-0799E7F50225}" srcOrd="21" destOrd="0" presId="urn:microsoft.com/office/officeart/2005/8/layout/default"/>
    <dgm:cxn modelId="{BE70DF2A-E6A2-48D7-A8B8-57BA20698C0F}" type="presParOf" srcId="{5417E77B-F6A5-4ACF-917B-87A7FA5B3A31}" destId="{7FD53736-4F14-4455-89C2-3C4D95093EB6}" srcOrd="22" destOrd="0" presId="urn:microsoft.com/office/officeart/2005/8/layout/default"/>
    <dgm:cxn modelId="{BBA79A2C-ED52-4DD0-833A-AD55CAADCAF7}" type="presParOf" srcId="{5417E77B-F6A5-4ACF-917B-87A7FA5B3A31}" destId="{6F2C6BDA-AD78-43A1-BA68-C3D18D330C88}" srcOrd="23" destOrd="0" presId="urn:microsoft.com/office/officeart/2005/8/layout/default"/>
    <dgm:cxn modelId="{42912F54-B765-49B8-95B8-C15D292C0FE0}" type="presParOf" srcId="{5417E77B-F6A5-4ACF-917B-87A7FA5B3A31}" destId="{D83FC972-E1C1-48C0-A0E2-8A5B683CD55E}" srcOrd="24" destOrd="0" presId="urn:microsoft.com/office/officeart/2005/8/layout/default"/>
    <dgm:cxn modelId="{75D07779-EC92-4F50-9A40-AFE43073169F}" type="presParOf" srcId="{5417E77B-F6A5-4ACF-917B-87A7FA5B3A31}" destId="{DF350764-8B9A-4012-8803-FA69D6F0E5F7}" srcOrd="25" destOrd="0" presId="urn:microsoft.com/office/officeart/2005/8/layout/default"/>
    <dgm:cxn modelId="{8304BBD5-EE47-437A-8D22-AC21C3EBABA2}" type="presParOf" srcId="{5417E77B-F6A5-4ACF-917B-87A7FA5B3A31}" destId="{B2F64B9A-96E0-41A2-A151-3EF258756839}" srcOrd="26" destOrd="0" presId="urn:microsoft.com/office/officeart/2005/8/layout/default"/>
    <dgm:cxn modelId="{4861F558-9116-4D0C-8752-2F2CD57ADE84}" type="presParOf" srcId="{5417E77B-F6A5-4ACF-917B-87A7FA5B3A31}" destId="{85000933-C241-4BEC-A5C0-94606763FBD6}" srcOrd="27" destOrd="0" presId="urn:microsoft.com/office/officeart/2005/8/layout/default"/>
    <dgm:cxn modelId="{9B6DC6DC-ADB5-4D8E-A653-856842987DA9}" type="presParOf" srcId="{5417E77B-F6A5-4ACF-917B-87A7FA5B3A31}" destId="{49723135-51CF-45C5-B568-421925CBE5DC}" srcOrd="28" destOrd="0" presId="urn:microsoft.com/office/officeart/2005/8/layout/default"/>
    <dgm:cxn modelId="{3DD8461F-35E4-407A-BA09-ADA9B3C8D039}" type="presParOf" srcId="{5417E77B-F6A5-4ACF-917B-87A7FA5B3A31}" destId="{FE1DFD15-284C-4BA8-84BA-ED8B8C77C64B}" srcOrd="29" destOrd="0" presId="urn:microsoft.com/office/officeart/2005/8/layout/default"/>
    <dgm:cxn modelId="{096DC8D6-9C84-4231-B90B-F85084400DF2}" type="presParOf" srcId="{5417E77B-F6A5-4ACF-917B-87A7FA5B3A31}" destId="{C7012E69-9757-4601-BA07-D41AA86BCD86}" srcOrd="3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2593B7F-0569-44B8-B225-270BC97639C5}" type="doc">
      <dgm:prSet loTypeId="urn:microsoft.com/office/officeart/2005/8/layout/vList2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5EA79FA1-9014-4E7A-BEA9-74DC46B1C1E6}">
      <dgm:prSet/>
      <dgm:spPr/>
      <dgm:t>
        <a:bodyPr/>
        <a:lstStyle/>
        <a:p>
          <a:pPr rtl="0"/>
          <a:r>
            <a:rPr lang="ru-RU" smtClean="0"/>
            <a:t>Свободное воспроизведения произведения в личных целях;</a:t>
          </a:r>
          <a:endParaRPr lang="ru-RU"/>
        </a:p>
      </dgm:t>
    </dgm:pt>
    <dgm:pt modelId="{B1D1DE31-CD03-4881-A41A-D6F54FBC7E79}" type="parTrans" cxnId="{0D5CB8DE-C692-453D-9A66-4508399352A7}">
      <dgm:prSet/>
      <dgm:spPr/>
      <dgm:t>
        <a:bodyPr/>
        <a:lstStyle/>
        <a:p>
          <a:endParaRPr lang="ru-RU"/>
        </a:p>
      </dgm:t>
    </dgm:pt>
    <dgm:pt modelId="{8D5D4B1B-99DD-4583-971E-89F37D33588E}" type="sibTrans" cxnId="{0D5CB8DE-C692-453D-9A66-4508399352A7}">
      <dgm:prSet/>
      <dgm:spPr/>
      <dgm:t>
        <a:bodyPr/>
        <a:lstStyle/>
        <a:p>
          <a:endParaRPr lang="ru-RU"/>
        </a:p>
      </dgm:t>
    </dgm:pt>
    <dgm:pt modelId="{8DE74FC3-AF6D-45DE-8D4A-E00506493CF2}">
      <dgm:prSet/>
      <dgm:spPr/>
      <dgm:t>
        <a:bodyPr/>
        <a:lstStyle/>
        <a:p>
          <a:pPr rtl="0"/>
          <a:r>
            <a:rPr lang="ru-RU" smtClean="0"/>
            <a:t>Свободное использование произведения в информационных, научных, учебных или культурных целях </a:t>
          </a:r>
          <a:endParaRPr lang="ru-RU"/>
        </a:p>
      </dgm:t>
    </dgm:pt>
    <dgm:pt modelId="{1D26BA77-C402-4210-874B-609B47C6BE77}" type="parTrans" cxnId="{00C1FA9E-281F-4984-805D-ECDDC59AFDB3}">
      <dgm:prSet/>
      <dgm:spPr/>
      <dgm:t>
        <a:bodyPr/>
        <a:lstStyle/>
        <a:p>
          <a:endParaRPr lang="ru-RU"/>
        </a:p>
      </dgm:t>
    </dgm:pt>
    <dgm:pt modelId="{ABA36D56-935D-44BC-A234-26C9B7AB5118}" type="sibTrans" cxnId="{00C1FA9E-281F-4984-805D-ECDDC59AFDB3}">
      <dgm:prSet/>
      <dgm:spPr/>
      <dgm:t>
        <a:bodyPr/>
        <a:lstStyle/>
        <a:p>
          <a:endParaRPr lang="ru-RU"/>
        </a:p>
      </dgm:t>
    </dgm:pt>
    <dgm:pt modelId="{B87C8E68-B7B3-4916-8FF1-8100C9467817}">
      <dgm:prSet/>
      <dgm:spPr/>
      <dgm:t>
        <a:bodyPr/>
        <a:lstStyle/>
        <a:p>
          <a:pPr rtl="0"/>
          <a:r>
            <a:rPr lang="ru-RU" smtClean="0"/>
            <a:t>Свободное публичное исполнение музыкального произведения на официальных церемониях </a:t>
          </a:r>
          <a:endParaRPr lang="ru-RU"/>
        </a:p>
      </dgm:t>
    </dgm:pt>
    <dgm:pt modelId="{6C147007-7793-4180-B293-C0CD375647A1}" type="parTrans" cxnId="{1784D80F-1788-48C1-A257-DDB11D244CBF}">
      <dgm:prSet/>
      <dgm:spPr/>
      <dgm:t>
        <a:bodyPr/>
        <a:lstStyle/>
        <a:p>
          <a:endParaRPr lang="ru-RU"/>
        </a:p>
      </dgm:t>
    </dgm:pt>
    <dgm:pt modelId="{D1441E63-FA3E-447A-BECF-F1CF996E151E}" type="sibTrans" cxnId="{1784D80F-1788-48C1-A257-DDB11D244CBF}">
      <dgm:prSet/>
      <dgm:spPr/>
      <dgm:t>
        <a:bodyPr/>
        <a:lstStyle/>
        <a:p>
          <a:endParaRPr lang="ru-RU"/>
        </a:p>
      </dgm:t>
    </dgm:pt>
    <dgm:pt modelId="{227822DF-4E58-4B56-AA55-23491D3223E2}">
      <dgm:prSet/>
      <dgm:spPr/>
      <dgm:t>
        <a:bodyPr/>
        <a:lstStyle/>
        <a:p>
          <a:pPr rtl="0"/>
          <a:r>
            <a:rPr lang="ru-RU" smtClean="0"/>
            <a:t>Свободное воспроизведение произведения в целях правоприменения</a:t>
          </a:r>
          <a:endParaRPr lang="ru-RU"/>
        </a:p>
      </dgm:t>
    </dgm:pt>
    <dgm:pt modelId="{CD2C0F4C-ECCA-4732-B18A-09E36D312F8E}" type="parTrans" cxnId="{7A05BF36-BC04-4AB5-9314-E57C739A7E82}">
      <dgm:prSet/>
      <dgm:spPr/>
      <dgm:t>
        <a:bodyPr/>
        <a:lstStyle/>
        <a:p>
          <a:endParaRPr lang="ru-RU"/>
        </a:p>
      </dgm:t>
    </dgm:pt>
    <dgm:pt modelId="{3B746394-E810-411F-9C97-E4C56F343C08}" type="sibTrans" cxnId="{7A05BF36-BC04-4AB5-9314-E57C739A7E82}">
      <dgm:prSet/>
      <dgm:spPr/>
      <dgm:t>
        <a:bodyPr/>
        <a:lstStyle/>
        <a:p>
          <a:endParaRPr lang="ru-RU"/>
        </a:p>
      </dgm:t>
    </dgm:pt>
    <dgm:pt modelId="{BE01C021-15F8-40BA-BFC3-72579890E282}">
      <dgm:prSet/>
      <dgm:spPr/>
      <dgm:t>
        <a:bodyPr/>
        <a:lstStyle/>
        <a:p>
          <a:pPr rtl="0"/>
          <a:r>
            <a:rPr lang="ru-RU" smtClean="0"/>
            <a:t>Свободное использование произведения организацией эфирного вещания в целях краткосрочного пользования </a:t>
          </a:r>
          <a:endParaRPr lang="ru-RU"/>
        </a:p>
      </dgm:t>
    </dgm:pt>
    <dgm:pt modelId="{6AE1A72D-0868-4190-A288-3D5C234B3B5F}" type="parTrans" cxnId="{DD79C327-88C8-4CFF-B08D-9ADCC21AFD0E}">
      <dgm:prSet/>
      <dgm:spPr/>
      <dgm:t>
        <a:bodyPr/>
        <a:lstStyle/>
        <a:p>
          <a:endParaRPr lang="ru-RU"/>
        </a:p>
      </dgm:t>
    </dgm:pt>
    <dgm:pt modelId="{37F28FD8-29BA-4FA7-A5C8-2390838C9BBA}" type="sibTrans" cxnId="{DD79C327-88C8-4CFF-B08D-9ADCC21AFD0E}">
      <dgm:prSet/>
      <dgm:spPr/>
      <dgm:t>
        <a:bodyPr/>
        <a:lstStyle/>
        <a:p>
          <a:endParaRPr lang="ru-RU"/>
        </a:p>
      </dgm:t>
    </dgm:pt>
    <dgm:pt modelId="{2950668A-E569-41A3-8B35-B2D1C4D521FD}">
      <dgm:prSet/>
      <dgm:spPr/>
      <dgm:t>
        <a:bodyPr/>
        <a:lstStyle/>
        <a:p>
          <a:pPr rtl="0"/>
          <a:r>
            <a:rPr lang="ru-RU" dirty="0" smtClean="0"/>
            <a:t>Свободное использование фонограммы, введенной в гражданский оборот на территории РФ, путем ее продажи или иного отчуждения</a:t>
          </a:r>
        </a:p>
      </dgm:t>
    </dgm:pt>
    <dgm:pt modelId="{3D61ADC0-F500-4C37-BB50-55F657D26D9F}" type="parTrans" cxnId="{E0BB03D9-C2BA-4A15-97EC-F226BD083BDB}">
      <dgm:prSet/>
      <dgm:spPr/>
      <dgm:t>
        <a:bodyPr/>
        <a:lstStyle/>
        <a:p>
          <a:endParaRPr lang="ru-RU"/>
        </a:p>
      </dgm:t>
    </dgm:pt>
    <dgm:pt modelId="{25A20F76-DFEA-4D62-AC11-AE2AC2C88D68}" type="sibTrans" cxnId="{E0BB03D9-C2BA-4A15-97EC-F226BD083BDB}">
      <dgm:prSet/>
      <dgm:spPr/>
      <dgm:t>
        <a:bodyPr/>
        <a:lstStyle/>
        <a:p>
          <a:endParaRPr lang="ru-RU"/>
        </a:p>
      </dgm:t>
    </dgm:pt>
    <dgm:pt modelId="{C05EB90C-FA13-4903-83BC-27509552410C}">
      <dgm:prSet/>
      <dgm:spPr/>
      <dgm:t>
        <a:bodyPr/>
        <a:lstStyle/>
        <a:p>
          <a:pPr rtl="0"/>
          <a:r>
            <a:rPr lang="ru-RU" dirty="0" smtClean="0"/>
            <a:t>Использование РИД, ставших общественным достоянием</a:t>
          </a:r>
        </a:p>
      </dgm:t>
    </dgm:pt>
    <dgm:pt modelId="{6A66642B-A240-418D-A43A-E27EC1087677}" type="parTrans" cxnId="{B56EF29A-1AEB-4E1B-998E-68092FC9D882}">
      <dgm:prSet/>
      <dgm:spPr/>
      <dgm:t>
        <a:bodyPr/>
        <a:lstStyle/>
        <a:p>
          <a:endParaRPr lang="ru-RU"/>
        </a:p>
      </dgm:t>
    </dgm:pt>
    <dgm:pt modelId="{E9E84F4B-F1D8-4B00-AD16-E5C8BCF50D8F}" type="sibTrans" cxnId="{B56EF29A-1AEB-4E1B-998E-68092FC9D882}">
      <dgm:prSet/>
      <dgm:spPr/>
      <dgm:t>
        <a:bodyPr/>
        <a:lstStyle/>
        <a:p>
          <a:endParaRPr lang="ru-RU"/>
        </a:p>
      </dgm:t>
    </dgm:pt>
    <dgm:pt modelId="{613613AA-2BB5-403D-8EA0-83845C30AC5B}" type="pres">
      <dgm:prSet presAssocID="{C2593B7F-0569-44B8-B225-270BC97639C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992B77C-6032-427B-BB05-86C43634CA83}" type="pres">
      <dgm:prSet presAssocID="{5EA79FA1-9014-4E7A-BEA9-74DC46B1C1E6}" presName="parentText" presStyleLbl="node1" presStyleIdx="0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F3E5E2-1BDD-448C-9D3B-DEF365A5DFD5}" type="pres">
      <dgm:prSet presAssocID="{8D5D4B1B-99DD-4583-971E-89F37D33588E}" presName="spacer" presStyleCnt="0"/>
      <dgm:spPr/>
      <dgm:t>
        <a:bodyPr/>
        <a:lstStyle/>
        <a:p>
          <a:endParaRPr lang="ru-RU"/>
        </a:p>
      </dgm:t>
    </dgm:pt>
    <dgm:pt modelId="{AB122197-0966-436C-8B86-E9141025BFA7}" type="pres">
      <dgm:prSet presAssocID="{8DE74FC3-AF6D-45DE-8D4A-E00506493CF2}" presName="parentText" presStyleLbl="node1" presStyleIdx="1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3380AD-4444-4C48-A0CE-AB7A13BA722A}" type="pres">
      <dgm:prSet presAssocID="{ABA36D56-935D-44BC-A234-26C9B7AB5118}" presName="spacer" presStyleCnt="0"/>
      <dgm:spPr/>
      <dgm:t>
        <a:bodyPr/>
        <a:lstStyle/>
        <a:p>
          <a:endParaRPr lang="ru-RU"/>
        </a:p>
      </dgm:t>
    </dgm:pt>
    <dgm:pt modelId="{7BDB25F9-D1CA-4906-B6D2-37E5972CF7C6}" type="pres">
      <dgm:prSet presAssocID="{B87C8E68-B7B3-4916-8FF1-8100C9467817}" presName="parentText" presStyleLbl="node1" presStyleIdx="2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112BBC3-575B-43C7-9939-AA7AAB40AE80}" type="pres">
      <dgm:prSet presAssocID="{D1441E63-FA3E-447A-BECF-F1CF996E151E}" presName="spacer" presStyleCnt="0"/>
      <dgm:spPr/>
      <dgm:t>
        <a:bodyPr/>
        <a:lstStyle/>
        <a:p>
          <a:endParaRPr lang="ru-RU"/>
        </a:p>
      </dgm:t>
    </dgm:pt>
    <dgm:pt modelId="{4D809B78-2B0C-4E45-BB1E-E4504463AA4B}" type="pres">
      <dgm:prSet presAssocID="{227822DF-4E58-4B56-AA55-23491D3223E2}" presName="parentText" presStyleLbl="node1" presStyleIdx="3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EC21E00-593C-411A-B99F-85A732097AE0}" type="pres">
      <dgm:prSet presAssocID="{3B746394-E810-411F-9C97-E4C56F343C08}" presName="spacer" presStyleCnt="0"/>
      <dgm:spPr/>
      <dgm:t>
        <a:bodyPr/>
        <a:lstStyle/>
        <a:p>
          <a:endParaRPr lang="ru-RU"/>
        </a:p>
      </dgm:t>
    </dgm:pt>
    <dgm:pt modelId="{66538C6B-ECFD-4EFB-8486-27AE487B1119}" type="pres">
      <dgm:prSet presAssocID="{BE01C021-15F8-40BA-BFC3-72579890E282}" presName="parentText" presStyleLbl="node1" presStyleIdx="4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AC8FF1-86FB-402C-9E02-D0363CDD31B0}" type="pres">
      <dgm:prSet presAssocID="{37F28FD8-29BA-4FA7-A5C8-2390838C9BBA}" presName="spacer" presStyleCnt="0"/>
      <dgm:spPr/>
      <dgm:t>
        <a:bodyPr/>
        <a:lstStyle/>
        <a:p>
          <a:endParaRPr lang="ru-RU"/>
        </a:p>
      </dgm:t>
    </dgm:pt>
    <dgm:pt modelId="{E1CA775C-9469-427D-98C7-57F0761915BA}" type="pres">
      <dgm:prSet presAssocID="{2950668A-E569-41A3-8B35-B2D1C4D521FD}" presName="parentText" presStyleLbl="node1" presStyleIdx="5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21569F-6583-4BCF-B823-18D2B6928B5F}" type="pres">
      <dgm:prSet presAssocID="{25A20F76-DFEA-4D62-AC11-AE2AC2C88D68}" presName="spacer" presStyleCnt="0"/>
      <dgm:spPr/>
      <dgm:t>
        <a:bodyPr/>
        <a:lstStyle/>
        <a:p>
          <a:endParaRPr lang="ru-RU"/>
        </a:p>
      </dgm:t>
    </dgm:pt>
    <dgm:pt modelId="{66D66B89-B64E-4A54-B16A-BA3660786DE3}" type="pres">
      <dgm:prSet presAssocID="{C05EB90C-FA13-4903-83BC-27509552410C}" presName="parentText" presStyleLbl="node1" presStyleIdx="6" presStyleCnt="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0C1FA9E-281F-4984-805D-ECDDC59AFDB3}" srcId="{C2593B7F-0569-44B8-B225-270BC97639C5}" destId="{8DE74FC3-AF6D-45DE-8D4A-E00506493CF2}" srcOrd="1" destOrd="0" parTransId="{1D26BA77-C402-4210-874B-609B47C6BE77}" sibTransId="{ABA36D56-935D-44BC-A234-26C9B7AB5118}"/>
    <dgm:cxn modelId="{7A05BF36-BC04-4AB5-9314-E57C739A7E82}" srcId="{C2593B7F-0569-44B8-B225-270BC97639C5}" destId="{227822DF-4E58-4B56-AA55-23491D3223E2}" srcOrd="3" destOrd="0" parTransId="{CD2C0F4C-ECCA-4732-B18A-09E36D312F8E}" sibTransId="{3B746394-E810-411F-9C97-E4C56F343C08}"/>
    <dgm:cxn modelId="{C587695F-AEE6-4D53-A874-ACBA2D2B0CB0}" type="presOf" srcId="{8DE74FC3-AF6D-45DE-8D4A-E00506493CF2}" destId="{AB122197-0966-436C-8B86-E9141025BFA7}" srcOrd="0" destOrd="0" presId="urn:microsoft.com/office/officeart/2005/8/layout/vList2"/>
    <dgm:cxn modelId="{1784D80F-1788-48C1-A257-DDB11D244CBF}" srcId="{C2593B7F-0569-44B8-B225-270BC97639C5}" destId="{B87C8E68-B7B3-4916-8FF1-8100C9467817}" srcOrd="2" destOrd="0" parTransId="{6C147007-7793-4180-B293-C0CD375647A1}" sibTransId="{D1441E63-FA3E-447A-BECF-F1CF996E151E}"/>
    <dgm:cxn modelId="{ED77C064-43CF-4EB7-9B05-26FF2BDB40EA}" type="presOf" srcId="{C05EB90C-FA13-4903-83BC-27509552410C}" destId="{66D66B89-B64E-4A54-B16A-BA3660786DE3}" srcOrd="0" destOrd="0" presId="urn:microsoft.com/office/officeart/2005/8/layout/vList2"/>
    <dgm:cxn modelId="{55808E7E-3F88-4A0D-A12C-D015A46FCCE9}" type="presOf" srcId="{C2593B7F-0569-44B8-B225-270BC97639C5}" destId="{613613AA-2BB5-403D-8EA0-83845C30AC5B}" srcOrd="0" destOrd="0" presId="urn:microsoft.com/office/officeart/2005/8/layout/vList2"/>
    <dgm:cxn modelId="{E0BB03D9-C2BA-4A15-97EC-F226BD083BDB}" srcId="{C2593B7F-0569-44B8-B225-270BC97639C5}" destId="{2950668A-E569-41A3-8B35-B2D1C4D521FD}" srcOrd="5" destOrd="0" parTransId="{3D61ADC0-F500-4C37-BB50-55F657D26D9F}" sibTransId="{25A20F76-DFEA-4D62-AC11-AE2AC2C88D68}"/>
    <dgm:cxn modelId="{018545A0-8730-44E3-B105-1472F1AFDA43}" type="presOf" srcId="{BE01C021-15F8-40BA-BFC3-72579890E282}" destId="{66538C6B-ECFD-4EFB-8486-27AE487B1119}" srcOrd="0" destOrd="0" presId="urn:microsoft.com/office/officeart/2005/8/layout/vList2"/>
    <dgm:cxn modelId="{3977C53D-D574-46E5-8E1D-7D13647E3749}" type="presOf" srcId="{5EA79FA1-9014-4E7A-BEA9-74DC46B1C1E6}" destId="{5992B77C-6032-427B-BB05-86C43634CA83}" srcOrd="0" destOrd="0" presId="urn:microsoft.com/office/officeart/2005/8/layout/vList2"/>
    <dgm:cxn modelId="{0D5CB8DE-C692-453D-9A66-4508399352A7}" srcId="{C2593B7F-0569-44B8-B225-270BC97639C5}" destId="{5EA79FA1-9014-4E7A-BEA9-74DC46B1C1E6}" srcOrd="0" destOrd="0" parTransId="{B1D1DE31-CD03-4881-A41A-D6F54FBC7E79}" sibTransId="{8D5D4B1B-99DD-4583-971E-89F37D33588E}"/>
    <dgm:cxn modelId="{A535F6B0-D240-4379-985D-2DD39E7FEDFD}" type="presOf" srcId="{B87C8E68-B7B3-4916-8FF1-8100C9467817}" destId="{7BDB25F9-D1CA-4906-B6D2-37E5972CF7C6}" srcOrd="0" destOrd="0" presId="urn:microsoft.com/office/officeart/2005/8/layout/vList2"/>
    <dgm:cxn modelId="{B56EF29A-1AEB-4E1B-998E-68092FC9D882}" srcId="{C2593B7F-0569-44B8-B225-270BC97639C5}" destId="{C05EB90C-FA13-4903-83BC-27509552410C}" srcOrd="6" destOrd="0" parTransId="{6A66642B-A240-418D-A43A-E27EC1087677}" sibTransId="{E9E84F4B-F1D8-4B00-AD16-E5C8BCF50D8F}"/>
    <dgm:cxn modelId="{7A869CE8-F00B-42EA-9FC9-35BFA485D4B0}" type="presOf" srcId="{227822DF-4E58-4B56-AA55-23491D3223E2}" destId="{4D809B78-2B0C-4E45-BB1E-E4504463AA4B}" srcOrd="0" destOrd="0" presId="urn:microsoft.com/office/officeart/2005/8/layout/vList2"/>
    <dgm:cxn modelId="{62F2926A-F0D0-4357-BDA4-1C2278F9F801}" type="presOf" srcId="{2950668A-E569-41A3-8B35-B2D1C4D521FD}" destId="{E1CA775C-9469-427D-98C7-57F0761915BA}" srcOrd="0" destOrd="0" presId="urn:microsoft.com/office/officeart/2005/8/layout/vList2"/>
    <dgm:cxn modelId="{DD79C327-88C8-4CFF-B08D-9ADCC21AFD0E}" srcId="{C2593B7F-0569-44B8-B225-270BC97639C5}" destId="{BE01C021-15F8-40BA-BFC3-72579890E282}" srcOrd="4" destOrd="0" parTransId="{6AE1A72D-0868-4190-A288-3D5C234B3B5F}" sibTransId="{37F28FD8-29BA-4FA7-A5C8-2390838C9BBA}"/>
    <dgm:cxn modelId="{FEFD33AE-63AE-47B6-A9F3-EE7D8BA92EAE}" type="presParOf" srcId="{613613AA-2BB5-403D-8EA0-83845C30AC5B}" destId="{5992B77C-6032-427B-BB05-86C43634CA83}" srcOrd="0" destOrd="0" presId="urn:microsoft.com/office/officeart/2005/8/layout/vList2"/>
    <dgm:cxn modelId="{70E8E986-B756-4F14-8D35-3EB0D726F54E}" type="presParOf" srcId="{613613AA-2BB5-403D-8EA0-83845C30AC5B}" destId="{F6F3E5E2-1BDD-448C-9D3B-DEF365A5DFD5}" srcOrd="1" destOrd="0" presId="urn:microsoft.com/office/officeart/2005/8/layout/vList2"/>
    <dgm:cxn modelId="{AF1C0771-6257-4180-B600-DB838D36E3CD}" type="presParOf" srcId="{613613AA-2BB5-403D-8EA0-83845C30AC5B}" destId="{AB122197-0966-436C-8B86-E9141025BFA7}" srcOrd="2" destOrd="0" presId="urn:microsoft.com/office/officeart/2005/8/layout/vList2"/>
    <dgm:cxn modelId="{7CDFE290-0716-4573-B3E0-86BFD41B40DC}" type="presParOf" srcId="{613613AA-2BB5-403D-8EA0-83845C30AC5B}" destId="{453380AD-4444-4C48-A0CE-AB7A13BA722A}" srcOrd="3" destOrd="0" presId="urn:microsoft.com/office/officeart/2005/8/layout/vList2"/>
    <dgm:cxn modelId="{9A06472D-F68F-480F-9E53-5A207C2D40BD}" type="presParOf" srcId="{613613AA-2BB5-403D-8EA0-83845C30AC5B}" destId="{7BDB25F9-D1CA-4906-B6D2-37E5972CF7C6}" srcOrd="4" destOrd="0" presId="urn:microsoft.com/office/officeart/2005/8/layout/vList2"/>
    <dgm:cxn modelId="{08F133CD-DA40-4E55-A375-F8A3F8BB2456}" type="presParOf" srcId="{613613AA-2BB5-403D-8EA0-83845C30AC5B}" destId="{E112BBC3-575B-43C7-9939-AA7AAB40AE80}" srcOrd="5" destOrd="0" presId="urn:microsoft.com/office/officeart/2005/8/layout/vList2"/>
    <dgm:cxn modelId="{A2B164D3-87F6-4929-A795-51E2B362BD4F}" type="presParOf" srcId="{613613AA-2BB5-403D-8EA0-83845C30AC5B}" destId="{4D809B78-2B0C-4E45-BB1E-E4504463AA4B}" srcOrd="6" destOrd="0" presId="urn:microsoft.com/office/officeart/2005/8/layout/vList2"/>
    <dgm:cxn modelId="{579EC662-FA61-40C9-B432-6FBF171DA092}" type="presParOf" srcId="{613613AA-2BB5-403D-8EA0-83845C30AC5B}" destId="{EEC21E00-593C-411A-B99F-85A732097AE0}" srcOrd="7" destOrd="0" presId="urn:microsoft.com/office/officeart/2005/8/layout/vList2"/>
    <dgm:cxn modelId="{8447FBD2-F08E-4E66-9137-45268655D5B5}" type="presParOf" srcId="{613613AA-2BB5-403D-8EA0-83845C30AC5B}" destId="{66538C6B-ECFD-4EFB-8486-27AE487B1119}" srcOrd="8" destOrd="0" presId="urn:microsoft.com/office/officeart/2005/8/layout/vList2"/>
    <dgm:cxn modelId="{4A3DE1D3-9C47-4BC0-BAC6-BF9155198800}" type="presParOf" srcId="{613613AA-2BB5-403D-8EA0-83845C30AC5B}" destId="{BAAC8FF1-86FB-402C-9E02-D0363CDD31B0}" srcOrd="9" destOrd="0" presId="urn:microsoft.com/office/officeart/2005/8/layout/vList2"/>
    <dgm:cxn modelId="{928A44FF-EACB-49B6-A295-45BD381129F6}" type="presParOf" srcId="{613613AA-2BB5-403D-8EA0-83845C30AC5B}" destId="{E1CA775C-9469-427D-98C7-57F0761915BA}" srcOrd="10" destOrd="0" presId="urn:microsoft.com/office/officeart/2005/8/layout/vList2"/>
    <dgm:cxn modelId="{A15F9616-5B89-46FC-9B19-C02DB2F0E5DF}" type="presParOf" srcId="{613613AA-2BB5-403D-8EA0-83845C30AC5B}" destId="{8521569F-6583-4BCF-B823-18D2B6928B5F}" srcOrd="11" destOrd="0" presId="urn:microsoft.com/office/officeart/2005/8/layout/vList2"/>
    <dgm:cxn modelId="{5A44AA19-8226-43D6-9FBF-A9F6B9BA18EB}" type="presParOf" srcId="{613613AA-2BB5-403D-8EA0-83845C30AC5B}" destId="{66D66B89-B64E-4A54-B16A-BA3660786DE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1675FCA2-B212-4CCC-A6C8-062206A03514}" type="doc">
      <dgm:prSet loTypeId="urn:microsoft.com/office/officeart/2005/8/layout/h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D6A0F49-8A29-4EC4-8AC8-6A0E06D12C9F}">
      <dgm:prSet/>
      <dgm:spPr/>
      <dgm:t>
        <a:bodyPr/>
        <a:lstStyle/>
        <a:p>
          <a:pPr rtl="0"/>
          <a:r>
            <a:rPr lang="ru-RU" b="0" i="0" dirty="0" smtClean="0"/>
            <a:t>Для начинающих</a:t>
          </a:r>
          <a:endParaRPr lang="ru-RU" dirty="0"/>
        </a:p>
      </dgm:t>
    </dgm:pt>
    <dgm:pt modelId="{A5DE7BE6-E780-444C-BBBA-0302382D1C23}" type="parTrans" cxnId="{1B594742-141D-4079-A7D1-C5D7D20D7944}">
      <dgm:prSet/>
      <dgm:spPr/>
      <dgm:t>
        <a:bodyPr/>
        <a:lstStyle/>
        <a:p>
          <a:endParaRPr lang="ru-RU"/>
        </a:p>
      </dgm:t>
    </dgm:pt>
    <dgm:pt modelId="{E7D7BE57-2B0C-4724-8567-C85FFAEEB346}" type="sibTrans" cxnId="{1B594742-141D-4079-A7D1-C5D7D20D7944}">
      <dgm:prSet/>
      <dgm:spPr/>
      <dgm:t>
        <a:bodyPr/>
        <a:lstStyle/>
        <a:p>
          <a:endParaRPr lang="ru-RU"/>
        </a:p>
      </dgm:t>
    </dgm:pt>
    <dgm:pt modelId="{68A7A03F-DB97-4E4D-B8F4-872D8DBE0E28}">
      <dgm:prSet/>
      <dgm:spPr/>
      <dgm:t>
        <a:bodyPr/>
        <a:lstStyle/>
        <a:p>
          <a:pPr rtl="0"/>
          <a:r>
            <a:rPr lang="ru-RU" b="0" i="0" dirty="0" smtClean="0"/>
            <a:t>Для владеющих базовыми представлениями</a:t>
          </a:r>
          <a:endParaRPr lang="ru-RU" dirty="0"/>
        </a:p>
      </dgm:t>
    </dgm:pt>
    <dgm:pt modelId="{D17CA507-AF0D-4217-8317-71499B9CEFDA}" type="parTrans" cxnId="{E96865DA-998B-4AE4-987B-BABC1C994134}">
      <dgm:prSet/>
      <dgm:spPr/>
      <dgm:t>
        <a:bodyPr/>
        <a:lstStyle/>
        <a:p>
          <a:endParaRPr lang="ru-RU"/>
        </a:p>
      </dgm:t>
    </dgm:pt>
    <dgm:pt modelId="{F7DEB908-5922-43BF-8962-1117C5525744}" type="sibTrans" cxnId="{E96865DA-998B-4AE4-987B-BABC1C994134}">
      <dgm:prSet/>
      <dgm:spPr/>
      <dgm:t>
        <a:bodyPr/>
        <a:lstStyle/>
        <a:p>
          <a:endParaRPr lang="ru-RU"/>
        </a:p>
      </dgm:t>
    </dgm:pt>
    <dgm:pt modelId="{58B9EF57-B596-4106-A2B1-E9943F9456DE}">
      <dgm:prSet/>
      <dgm:spPr/>
      <dgm:t>
        <a:bodyPr/>
        <a:lstStyle/>
        <a:p>
          <a:pPr rtl="0"/>
          <a:r>
            <a:rPr lang="ru-RU" b="0" i="0" dirty="0" smtClean="0"/>
            <a:t>Для профессионалов</a:t>
          </a:r>
          <a:endParaRPr lang="ru-RU" dirty="0"/>
        </a:p>
      </dgm:t>
    </dgm:pt>
    <dgm:pt modelId="{A3231188-40DE-4220-8FA8-EA887BDE82FC}" type="parTrans" cxnId="{1B9ACC12-6C06-4E1F-B998-E005DA1EAE05}">
      <dgm:prSet/>
      <dgm:spPr/>
      <dgm:t>
        <a:bodyPr/>
        <a:lstStyle/>
        <a:p>
          <a:endParaRPr lang="ru-RU"/>
        </a:p>
      </dgm:t>
    </dgm:pt>
    <dgm:pt modelId="{6192CBB7-9BCF-4930-8345-9A38EEC3076A}" type="sibTrans" cxnId="{1B9ACC12-6C06-4E1F-B998-E005DA1EAE05}">
      <dgm:prSet/>
      <dgm:spPr/>
      <dgm:t>
        <a:bodyPr/>
        <a:lstStyle/>
        <a:p>
          <a:endParaRPr lang="ru-RU"/>
        </a:p>
      </dgm:t>
    </dgm:pt>
    <dgm:pt modelId="{B81C5206-A1F1-418D-92EB-EA9EF364A514}">
      <dgm:prSet/>
      <dgm:spPr/>
      <dgm:t>
        <a:bodyPr/>
        <a:lstStyle/>
        <a:p>
          <a:pPr rtl="0"/>
          <a:r>
            <a:rPr lang="ru-RU" b="0" i="0" smtClean="0"/>
            <a:t>познавательный формат</a:t>
          </a:r>
          <a:endParaRPr lang="ru-RU"/>
        </a:p>
      </dgm:t>
    </dgm:pt>
    <dgm:pt modelId="{99379277-6DEC-40CD-9C02-E826E90CA50F}" type="parTrans" cxnId="{5E7D5D9A-EC17-4158-BC8B-41D2E918220C}">
      <dgm:prSet/>
      <dgm:spPr/>
    </dgm:pt>
    <dgm:pt modelId="{22C0D733-0142-465C-A505-85FD9BAD67BA}" type="sibTrans" cxnId="{5E7D5D9A-EC17-4158-BC8B-41D2E918220C}">
      <dgm:prSet/>
      <dgm:spPr/>
    </dgm:pt>
    <dgm:pt modelId="{5E676573-9A48-4843-BD74-43831A02CBC6}">
      <dgm:prSet/>
      <dgm:spPr/>
      <dgm:t>
        <a:bodyPr/>
        <a:lstStyle/>
        <a:p>
          <a:pPr rtl="0"/>
          <a:r>
            <a:rPr lang="ru-RU" b="0" i="0" smtClean="0"/>
            <a:t>образовательный </a:t>
          </a:r>
          <a:r>
            <a:rPr lang="ru-RU" b="0" i="0" dirty="0" smtClean="0"/>
            <a:t>формат</a:t>
          </a:r>
          <a:endParaRPr lang="ru-RU" dirty="0"/>
        </a:p>
      </dgm:t>
    </dgm:pt>
    <dgm:pt modelId="{295F9356-05E7-41F6-A734-2537338F25A7}" type="parTrans" cxnId="{9FEE0174-4EA8-4410-9190-9BD25196DBDD}">
      <dgm:prSet/>
      <dgm:spPr/>
    </dgm:pt>
    <dgm:pt modelId="{9EAFC9FF-4482-4182-B8FB-EED9ED9BBCD9}" type="sibTrans" cxnId="{9FEE0174-4EA8-4410-9190-9BD25196DBDD}">
      <dgm:prSet/>
      <dgm:spPr/>
    </dgm:pt>
    <dgm:pt modelId="{4384F896-15C9-4B2A-9C3F-1F75062EE094}">
      <dgm:prSet/>
      <dgm:spPr/>
      <dgm:t>
        <a:bodyPr/>
        <a:lstStyle/>
        <a:p>
          <a:pPr rtl="0"/>
          <a:r>
            <a:rPr lang="ru-RU" b="0" i="0" smtClean="0"/>
            <a:t>расширение </a:t>
          </a:r>
          <a:r>
            <a:rPr lang="ru-RU" b="0" i="0" dirty="0" smtClean="0"/>
            <a:t>кругозора, возможность поделиться практиками</a:t>
          </a:r>
          <a:endParaRPr lang="ru-RU" dirty="0"/>
        </a:p>
      </dgm:t>
    </dgm:pt>
    <dgm:pt modelId="{0271AE6A-D594-4537-90DC-3BC48D055BDC}" type="parTrans" cxnId="{874F2E5C-4E87-46BB-9E93-E740907D273E}">
      <dgm:prSet/>
      <dgm:spPr/>
    </dgm:pt>
    <dgm:pt modelId="{2AE3614D-B953-4F16-B638-76387137643A}" type="sibTrans" cxnId="{874F2E5C-4E87-46BB-9E93-E740907D273E}">
      <dgm:prSet/>
      <dgm:spPr/>
    </dgm:pt>
    <dgm:pt modelId="{C14D9E62-4C55-4C1E-89E4-FFC62E73F852}" type="pres">
      <dgm:prSet presAssocID="{1675FCA2-B212-4CCC-A6C8-062206A03514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F93FF0-99D9-4D4C-98D0-9A7F5B6CD1F1}" type="pres">
      <dgm:prSet presAssocID="{1675FCA2-B212-4CCC-A6C8-062206A03514}" presName="tSp" presStyleCnt="0"/>
      <dgm:spPr/>
    </dgm:pt>
    <dgm:pt modelId="{C79B0D26-667F-44AF-9CF6-983893C294E9}" type="pres">
      <dgm:prSet presAssocID="{1675FCA2-B212-4CCC-A6C8-062206A03514}" presName="bSp" presStyleCnt="0"/>
      <dgm:spPr/>
    </dgm:pt>
    <dgm:pt modelId="{679E8089-AB22-496E-82A3-92062DA5518D}" type="pres">
      <dgm:prSet presAssocID="{1675FCA2-B212-4CCC-A6C8-062206A03514}" presName="process" presStyleCnt="0"/>
      <dgm:spPr/>
    </dgm:pt>
    <dgm:pt modelId="{756DBA65-A579-419C-9008-8E1894338742}" type="pres">
      <dgm:prSet presAssocID="{9D6A0F49-8A29-4EC4-8AC8-6A0E06D12C9F}" presName="composite1" presStyleCnt="0"/>
      <dgm:spPr/>
    </dgm:pt>
    <dgm:pt modelId="{59A336D8-50A6-4EB5-BF39-D1FAAFE8E008}" type="pres">
      <dgm:prSet presAssocID="{9D6A0F49-8A29-4EC4-8AC8-6A0E06D12C9F}" presName="dummyNode1" presStyleLbl="node1" presStyleIdx="0" presStyleCnt="3"/>
      <dgm:spPr/>
    </dgm:pt>
    <dgm:pt modelId="{EA89971A-702F-4790-A644-77B244E2FE41}" type="pres">
      <dgm:prSet presAssocID="{9D6A0F49-8A29-4EC4-8AC8-6A0E06D12C9F}" presName="childNode1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2888A29-D968-4CC5-A60F-E5575128BE13}" type="pres">
      <dgm:prSet presAssocID="{9D6A0F49-8A29-4EC4-8AC8-6A0E06D12C9F}" presName="childNode1tx" presStyleLbl="b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8B6F8-02BB-4B04-B3F2-A9C1DB746B8F}" type="pres">
      <dgm:prSet presAssocID="{9D6A0F49-8A29-4EC4-8AC8-6A0E06D12C9F}" presName="parentNode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790C22-7D22-4308-818F-71A2F03A1F2C}" type="pres">
      <dgm:prSet presAssocID="{9D6A0F49-8A29-4EC4-8AC8-6A0E06D12C9F}" presName="connSite1" presStyleCnt="0"/>
      <dgm:spPr/>
    </dgm:pt>
    <dgm:pt modelId="{4ACA18DB-8413-47BD-BB78-BA0951DBB9CB}" type="pres">
      <dgm:prSet presAssocID="{E7D7BE57-2B0C-4724-8567-C85FFAEEB346}" presName="Name9" presStyleLbl="sibTrans2D1" presStyleIdx="0" presStyleCnt="2"/>
      <dgm:spPr/>
      <dgm:t>
        <a:bodyPr/>
        <a:lstStyle/>
        <a:p>
          <a:endParaRPr lang="ru-RU"/>
        </a:p>
      </dgm:t>
    </dgm:pt>
    <dgm:pt modelId="{08D93FE5-BE6F-49F8-9849-D5FB908C06B3}" type="pres">
      <dgm:prSet presAssocID="{68A7A03F-DB97-4E4D-B8F4-872D8DBE0E28}" presName="composite2" presStyleCnt="0"/>
      <dgm:spPr/>
    </dgm:pt>
    <dgm:pt modelId="{8164A4B1-8774-41C4-879D-4D43F7683703}" type="pres">
      <dgm:prSet presAssocID="{68A7A03F-DB97-4E4D-B8F4-872D8DBE0E28}" presName="dummyNode2" presStyleLbl="node1" presStyleIdx="0" presStyleCnt="3"/>
      <dgm:spPr/>
    </dgm:pt>
    <dgm:pt modelId="{43289AF5-071C-41EB-B22C-AFDE61F75773}" type="pres">
      <dgm:prSet presAssocID="{68A7A03F-DB97-4E4D-B8F4-872D8DBE0E28}" presName="childNode2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2DD5C0D-6C3D-4FEF-AF54-9ACBE816AC4A}" type="pres">
      <dgm:prSet presAssocID="{68A7A03F-DB97-4E4D-B8F4-872D8DBE0E28}" presName="childNode2tx" presStyleLbl="b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50E395-D8A6-4260-9F58-25044F47AF57}" type="pres">
      <dgm:prSet presAssocID="{68A7A03F-DB97-4E4D-B8F4-872D8DBE0E28}" presName="parentNode2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7112C0-5467-465A-81B8-B7DD33CF7C3F}" type="pres">
      <dgm:prSet presAssocID="{68A7A03F-DB97-4E4D-B8F4-872D8DBE0E28}" presName="connSite2" presStyleCnt="0"/>
      <dgm:spPr/>
    </dgm:pt>
    <dgm:pt modelId="{A9D36C06-A0BE-4323-8CC2-D76289376453}" type="pres">
      <dgm:prSet presAssocID="{F7DEB908-5922-43BF-8962-1117C5525744}" presName="Name18" presStyleLbl="sibTrans2D1" presStyleIdx="1" presStyleCnt="2"/>
      <dgm:spPr/>
      <dgm:t>
        <a:bodyPr/>
        <a:lstStyle/>
        <a:p>
          <a:endParaRPr lang="ru-RU"/>
        </a:p>
      </dgm:t>
    </dgm:pt>
    <dgm:pt modelId="{1A8B9299-5373-459F-9AB8-4FB89472E2B2}" type="pres">
      <dgm:prSet presAssocID="{58B9EF57-B596-4106-A2B1-E9943F9456DE}" presName="composite1" presStyleCnt="0"/>
      <dgm:spPr/>
    </dgm:pt>
    <dgm:pt modelId="{3A0589A7-C54F-4852-86CE-CEBABB5542FD}" type="pres">
      <dgm:prSet presAssocID="{58B9EF57-B596-4106-A2B1-E9943F9456DE}" presName="dummyNode1" presStyleLbl="node1" presStyleIdx="1" presStyleCnt="3"/>
      <dgm:spPr/>
    </dgm:pt>
    <dgm:pt modelId="{7A260681-D3C8-41D9-944D-162E36F526FC}" type="pres">
      <dgm:prSet presAssocID="{58B9EF57-B596-4106-A2B1-E9943F9456DE}" presName="childNode1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78DC2E-0417-44CE-B654-54DEBC7EA021}" type="pres">
      <dgm:prSet presAssocID="{58B9EF57-B596-4106-A2B1-E9943F9456DE}" presName="childNode1tx" presStyleLbl="b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86C867-C3F5-4B83-9923-75F212548F9C}" type="pres">
      <dgm:prSet presAssocID="{58B9EF57-B596-4106-A2B1-E9943F9456DE}" presName="parentNode1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05E91D-0901-49D6-975A-E150282441F4}" type="pres">
      <dgm:prSet presAssocID="{58B9EF57-B596-4106-A2B1-E9943F9456DE}" presName="connSite1" presStyleCnt="0"/>
      <dgm:spPr/>
    </dgm:pt>
  </dgm:ptLst>
  <dgm:cxnLst>
    <dgm:cxn modelId="{664E1EE5-E9A2-498F-9FEE-E4F7808E2B03}" type="presOf" srcId="{4384F896-15C9-4B2A-9C3F-1F75062EE094}" destId="{7A260681-D3C8-41D9-944D-162E36F526FC}" srcOrd="0" destOrd="0" presId="urn:microsoft.com/office/officeart/2005/8/layout/hProcess4"/>
    <dgm:cxn modelId="{A09E5AE5-BB51-4CB0-941D-82DB95B25FB4}" type="presOf" srcId="{F7DEB908-5922-43BF-8962-1117C5525744}" destId="{A9D36C06-A0BE-4323-8CC2-D76289376453}" srcOrd="0" destOrd="0" presId="urn:microsoft.com/office/officeart/2005/8/layout/hProcess4"/>
    <dgm:cxn modelId="{2D537C7E-B6D0-46E4-BBED-63AA50B1B75D}" type="presOf" srcId="{4384F896-15C9-4B2A-9C3F-1F75062EE094}" destId="{F278DC2E-0417-44CE-B654-54DEBC7EA021}" srcOrd="1" destOrd="0" presId="urn:microsoft.com/office/officeart/2005/8/layout/hProcess4"/>
    <dgm:cxn modelId="{9FEE0174-4EA8-4410-9190-9BD25196DBDD}" srcId="{68A7A03F-DB97-4E4D-B8F4-872D8DBE0E28}" destId="{5E676573-9A48-4843-BD74-43831A02CBC6}" srcOrd="0" destOrd="0" parTransId="{295F9356-05E7-41F6-A734-2537338F25A7}" sibTransId="{9EAFC9FF-4482-4182-B8FB-EED9ED9BBCD9}"/>
    <dgm:cxn modelId="{F42DC199-8D0A-48E4-BDC3-CFD721DB9480}" type="presOf" srcId="{58B9EF57-B596-4106-A2B1-E9943F9456DE}" destId="{2086C867-C3F5-4B83-9923-75F212548F9C}" srcOrd="0" destOrd="0" presId="urn:microsoft.com/office/officeart/2005/8/layout/hProcess4"/>
    <dgm:cxn modelId="{A1D5D4AC-E922-40B5-A378-D3E201FA139A}" type="presOf" srcId="{9D6A0F49-8A29-4EC4-8AC8-6A0E06D12C9F}" destId="{02B8B6F8-02BB-4B04-B3F2-A9C1DB746B8F}" srcOrd="0" destOrd="0" presId="urn:microsoft.com/office/officeart/2005/8/layout/hProcess4"/>
    <dgm:cxn modelId="{684B7798-DBCC-49DC-93EB-CCE073A3ACBB}" type="presOf" srcId="{5E676573-9A48-4843-BD74-43831A02CBC6}" destId="{C2DD5C0D-6C3D-4FEF-AF54-9ACBE816AC4A}" srcOrd="1" destOrd="0" presId="urn:microsoft.com/office/officeart/2005/8/layout/hProcess4"/>
    <dgm:cxn modelId="{4C57B9FC-0249-4299-93F4-4DDEE88CBCB8}" type="presOf" srcId="{B81C5206-A1F1-418D-92EB-EA9EF364A514}" destId="{92888A29-D968-4CC5-A60F-E5575128BE13}" srcOrd="1" destOrd="0" presId="urn:microsoft.com/office/officeart/2005/8/layout/hProcess4"/>
    <dgm:cxn modelId="{1B9ACC12-6C06-4E1F-B998-E005DA1EAE05}" srcId="{1675FCA2-B212-4CCC-A6C8-062206A03514}" destId="{58B9EF57-B596-4106-A2B1-E9943F9456DE}" srcOrd="2" destOrd="0" parTransId="{A3231188-40DE-4220-8FA8-EA887BDE82FC}" sibTransId="{6192CBB7-9BCF-4930-8345-9A38EEC3076A}"/>
    <dgm:cxn modelId="{FCC98AB4-1E1B-44EF-91A8-D1DCA96BFB0E}" type="presOf" srcId="{1675FCA2-B212-4CCC-A6C8-062206A03514}" destId="{C14D9E62-4C55-4C1E-89E4-FFC62E73F852}" srcOrd="0" destOrd="0" presId="urn:microsoft.com/office/officeart/2005/8/layout/hProcess4"/>
    <dgm:cxn modelId="{8634019E-62D7-4D18-A545-0882F0DCFA19}" type="presOf" srcId="{E7D7BE57-2B0C-4724-8567-C85FFAEEB346}" destId="{4ACA18DB-8413-47BD-BB78-BA0951DBB9CB}" srcOrd="0" destOrd="0" presId="urn:microsoft.com/office/officeart/2005/8/layout/hProcess4"/>
    <dgm:cxn modelId="{5E7D5D9A-EC17-4158-BC8B-41D2E918220C}" srcId="{9D6A0F49-8A29-4EC4-8AC8-6A0E06D12C9F}" destId="{B81C5206-A1F1-418D-92EB-EA9EF364A514}" srcOrd="0" destOrd="0" parTransId="{99379277-6DEC-40CD-9C02-E826E90CA50F}" sibTransId="{22C0D733-0142-465C-A505-85FD9BAD67BA}"/>
    <dgm:cxn modelId="{F22FEE3C-7FFD-436E-A0E6-04BB0CF189CC}" type="presOf" srcId="{B81C5206-A1F1-418D-92EB-EA9EF364A514}" destId="{EA89971A-702F-4790-A644-77B244E2FE41}" srcOrd="0" destOrd="0" presId="urn:microsoft.com/office/officeart/2005/8/layout/hProcess4"/>
    <dgm:cxn modelId="{1B594742-141D-4079-A7D1-C5D7D20D7944}" srcId="{1675FCA2-B212-4CCC-A6C8-062206A03514}" destId="{9D6A0F49-8A29-4EC4-8AC8-6A0E06D12C9F}" srcOrd="0" destOrd="0" parTransId="{A5DE7BE6-E780-444C-BBBA-0302382D1C23}" sibTransId="{E7D7BE57-2B0C-4724-8567-C85FFAEEB346}"/>
    <dgm:cxn modelId="{874F2E5C-4E87-46BB-9E93-E740907D273E}" srcId="{58B9EF57-B596-4106-A2B1-E9943F9456DE}" destId="{4384F896-15C9-4B2A-9C3F-1F75062EE094}" srcOrd="0" destOrd="0" parTransId="{0271AE6A-D594-4537-90DC-3BC48D055BDC}" sibTransId="{2AE3614D-B953-4F16-B638-76387137643A}"/>
    <dgm:cxn modelId="{01981392-9C9C-42F2-A944-00675FACB566}" type="presOf" srcId="{68A7A03F-DB97-4E4D-B8F4-872D8DBE0E28}" destId="{2C50E395-D8A6-4260-9F58-25044F47AF57}" srcOrd="0" destOrd="0" presId="urn:microsoft.com/office/officeart/2005/8/layout/hProcess4"/>
    <dgm:cxn modelId="{37674C26-63E7-4EC2-BD68-AB5DC6A5F492}" type="presOf" srcId="{5E676573-9A48-4843-BD74-43831A02CBC6}" destId="{43289AF5-071C-41EB-B22C-AFDE61F75773}" srcOrd="0" destOrd="0" presId="urn:microsoft.com/office/officeart/2005/8/layout/hProcess4"/>
    <dgm:cxn modelId="{E96865DA-998B-4AE4-987B-BABC1C994134}" srcId="{1675FCA2-B212-4CCC-A6C8-062206A03514}" destId="{68A7A03F-DB97-4E4D-B8F4-872D8DBE0E28}" srcOrd="1" destOrd="0" parTransId="{D17CA507-AF0D-4217-8317-71499B9CEFDA}" sibTransId="{F7DEB908-5922-43BF-8962-1117C5525744}"/>
    <dgm:cxn modelId="{E1AAF6FB-6622-46DD-B926-AAAAF729422F}" type="presParOf" srcId="{C14D9E62-4C55-4C1E-89E4-FFC62E73F852}" destId="{BBF93FF0-99D9-4D4C-98D0-9A7F5B6CD1F1}" srcOrd="0" destOrd="0" presId="urn:microsoft.com/office/officeart/2005/8/layout/hProcess4"/>
    <dgm:cxn modelId="{017248AB-947F-485E-A3D8-A60BF91E2520}" type="presParOf" srcId="{C14D9E62-4C55-4C1E-89E4-FFC62E73F852}" destId="{C79B0D26-667F-44AF-9CF6-983893C294E9}" srcOrd="1" destOrd="0" presId="urn:microsoft.com/office/officeart/2005/8/layout/hProcess4"/>
    <dgm:cxn modelId="{5EC8B8AE-571B-4544-94B6-7DC6739F35C9}" type="presParOf" srcId="{C14D9E62-4C55-4C1E-89E4-FFC62E73F852}" destId="{679E8089-AB22-496E-82A3-92062DA5518D}" srcOrd="2" destOrd="0" presId="urn:microsoft.com/office/officeart/2005/8/layout/hProcess4"/>
    <dgm:cxn modelId="{A6F7D8DB-2034-4BAA-845F-3AE9C0CE1191}" type="presParOf" srcId="{679E8089-AB22-496E-82A3-92062DA5518D}" destId="{756DBA65-A579-419C-9008-8E1894338742}" srcOrd="0" destOrd="0" presId="urn:microsoft.com/office/officeart/2005/8/layout/hProcess4"/>
    <dgm:cxn modelId="{FCE3FAD7-89BE-4019-BF1B-E953C09AC5AE}" type="presParOf" srcId="{756DBA65-A579-419C-9008-8E1894338742}" destId="{59A336D8-50A6-4EB5-BF39-D1FAAFE8E008}" srcOrd="0" destOrd="0" presId="urn:microsoft.com/office/officeart/2005/8/layout/hProcess4"/>
    <dgm:cxn modelId="{416922B1-81D0-46E9-9851-B94E8BCE1BC6}" type="presParOf" srcId="{756DBA65-A579-419C-9008-8E1894338742}" destId="{EA89971A-702F-4790-A644-77B244E2FE41}" srcOrd="1" destOrd="0" presId="urn:microsoft.com/office/officeart/2005/8/layout/hProcess4"/>
    <dgm:cxn modelId="{4041BEE2-0A96-4BA1-A45B-F017E6F18C93}" type="presParOf" srcId="{756DBA65-A579-419C-9008-8E1894338742}" destId="{92888A29-D968-4CC5-A60F-E5575128BE13}" srcOrd="2" destOrd="0" presId="urn:microsoft.com/office/officeart/2005/8/layout/hProcess4"/>
    <dgm:cxn modelId="{EF2B209A-EE3F-43E0-AB68-7445BDEE4191}" type="presParOf" srcId="{756DBA65-A579-419C-9008-8E1894338742}" destId="{02B8B6F8-02BB-4B04-B3F2-A9C1DB746B8F}" srcOrd="3" destOrd="0" presId="urn:microsoft.com/office/officeart/2005/8/layout/hProcess4"/>
    <dgm:cxn modelId="{D4DC3551-14F5-4C1C-BF1A-CB005C316315}" type="presParOf" srcId="{756DBA65-A579-419C-9008-8E1894338742}" destId="{6E790C22-7D22-4308-818F-71A2F03A1F2C}" srcOrd="4" destOrd="0" presId="urn:microsoft.com/office/officeart/2005/8/layout/hProcess4"/>
    <dgm:cxn modelId="{3BFBA63D-C1F7-46D8-A169-7FE2FE6A4F71}" type="presParOf" srcId="{679E8089-AB22-496E-82A3-92062DA5518D}" destId="{4ACA18DB-8413-47BD-BB78-BA0951DBB9CB}" srcOrd="1" destOrd="0" presId="urn:microsoft.com/office/officeart/2005/8/layout/hProcess4"/>
    <dgm:cxn modelId="{6B256FC6-D22F-4F58-A03A-DB8D0A17CE39}" type="presParOf" srcId="{679E8089-AB22-496E-82A3-92062DA5518D}" destId="{08D93FE5-BE6F-49F8-9849-D5FB908C06B3}" srcOrd="2" destOrd="0" presId="urn:microsoft.com/office/officeart/2005/8/layout/hProcess4"/>
    <dgm:cxn modelId="{84EC6BFD-B9AA-4B35-962E-957322AF8DFF}" type="presParOf" srcId="{08D93FE5-BE6F-49F8-9849-D5FB908C06B3}" destId="{8164A4B1-8774-41C4-879D-4D43F7683703}" srcOrd="0" destOrd="0" presId="urn:microsoft.com/office/officeart/2005/8/layout/hProcess4"/>
    <dgm:cxn modelId="{AAC94558-29F3-4342-839E-F2140AE4069A}" type="presParOf" srcId="{08D93FE5-BE6F-49F8-9849-D5FB908C06B3}" destId="{43289AF5-071C-41EB-B22C-AFDE61F75773}" srcOrd="1" destOrd="0" presId="urn:microsoft.com/office/officeart/2005/8/layout/hProcess4"/>
    <dgm:cxn modelId="{BA6A1284-4000-46B1-9C28-2E6552E441D7}" type="presParOf" srcId="{08D93FE5-BE6F-49F8-9849-D5FB908C06B3}" destId="{C2DD5C0D-6C3D-4FEF-AF54-9ACBE816AC4A}" srcOrd="2" destOrd="0" presId="urn:microsoft.com/office/officeart/2005/8/layout/hProcess4"/>
    <dgm:cxn modelId="{844D5F5F-A37F-4CB1-B0FD-4CAD4FCC3244}" type="presParOf" srcId="{08D93FE5-BE6F-49F8-9849-D5FB908C06B3}" destId="{2C50E395-D8A6-4260-9F58-25044F47AF57}" srcOrd="3" destOrd="0" presId="urn:microsoft.com/office/officeart/2005/8/layout/hProcess4"/>
    <dgm:cxn modelId="{6CE93F39-4EC6-43EA-92C0-7B03E8C45236}" type="presParOf" srcId="{08D93FE5-BE6F-49F8-9849-D5FB908C06B3}" destId="{F07112C0-5467-465A-81B8-B7DD33CF7C3F}" srcOrd="4" destOrd="0" presId="urn:microsoft.com/office/officeart/2005/8/layout/hProcess4"/>
    <dgm:cxn modelId="{244B89DD-657F-42B3-A85E-221A0CE94AD1}" type="presParOf" srcId="{679E8089-AB22-496E-82A3-92062DA5518D}" destId="{A9D36C06-A0BE-4323-8CC2-D76289376453}" srcOrd="3" destOrd="0" presId="urn:microsoft.com/office/officeart/2005/8/layout/hProcess4"/>
    <dgm:cxn modelId="{AA6B1DF0-2A11-4E5D-87C3-1D27653E72A3}" type="presParOf" srcId="{679E8089-AB22-496E-82A3-92062DA5518D}" destId="{1A8B9299-5373-459F-9AB8-4FB89472E2B2}" srcOrd="4" destOrd="0" presId="urn:microsoft.com/office/officeart/2005/8/layout/hProcess4"/>
    <dgm:cxn modelId="{FFC5F2B5-0EA8-497A-9DFA-3C93D3F0E33A}" type="presParOf" srcId="{1A8B9299-5373-459F-9AB8-4FB89472E2B2}" destId="{3A0589A7-C54F-4852-86CE-CEBABB5542FD}" srcOrd="0" destOrd="0" presId="urn:microsoft.com/office/officeart/2005/8/layout/hProcess4"/>
    <dgm:cxn modelId="{2ECC2BF0-2476-456B-8014-F677C7C98B43}" type="presParOf" srcId="{1A8B9299-5373-459F-9AB8-4FB89472E2B2}" destId="{7A260681-D3C8-41D9-944D-162E36F526FC}" srcOrd="1" destOrd="0" presId="urn:microsoft.com/office/officeart/2005/8/layout/hProcess4"/>
    <dgm:cxn modelId="{82BCCF49-B3D2-4706-9140-59F73A06EA2F}" type="presParOf" srcId="{1A8B9299-5373-459F-9AB8-4FB89472E2B2}" destId="{F278DC2E-0417-44CE-B654-54DEBC7EA021}" srcOrd="2" destOrd="0" presId="urn:microsoft.com/office/officeart/2005/8/layout/hProcess4"/>
    <dgm:cxn modelId="{79B1C6E2-7D5D-4DDC-8979-3DAD93AC3E7D}" type="presParOf" srcId="{1A8B9299-5373-459F-9AB8-4FB89472E2B2}" destId="{2086C867-C3F5-4B83-9923-75F212548F9C}" srcOrd="3" destOrd="0" presId="urn:microsoft.com/office/officeart/2005/8/layout/hProcess4"/>
    <dgm:cxn modelId="{9D24A54B-6A39-4179-A1E8-86CC9D583DF6}" type="presParOf" srcId="{1A8B9299-5373-459F-9AB8-4FB89472E2B2}" destId="{5205E91D-0901-49D6-975A-E150282441F4}" srcOrd="4" destOrd="0" presId="urn:microsoft.com/office/officeart/2005/8/layout/h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FB4888-CE64-4AAC-A0FB-378C3A9BA8C7}">
      <dsp:nvSpPr>
        <dsp:cNvPr id="0" name=""/>
        <dsp:cNvSpPr/>
      </dsp:nvSpPr>
      <dsp:spPr>
        <a:xfrm>
          <a:off x="483560" y="12157"/>
          <a:ext cx="4445326" cy="4445326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Творческий характер деятельности</a:t>
          </a:r>
        </a:p>
      </dsp:txBody>
      <dsp:txXfrm>
        <a:off x="1104304" y="536356"/>
        <a:ext cx="2563070" cy="3396927"/>
      </dsp:txXfrm>
    </dsp:sp>
    <dsp:sp modelId="{490475B0-003F-4820-B19F-0DC9338CAC90}">
      <dsp:nvSpPr>
        <dsp:cNvPr id="0" name=""/>
        <dsp:cNvSpPr/>
      </dsp:nvSpPr>
      <dsp:spPr>
        <a:xfrm>
          <a:off x="3687399" y="12157"/>
          <a:ext cx="4445326" cy="4445326"/>
        </a:xfrm>
        <a:prstGeom prst="ellipse">
          <a:avLst/>
        </a:prstGeom>
        <a:solidFill>
          <a:schemeClr val="accent4">
            <a:lumMod val="20000"/>
            <a:lumOff val="80000"/>
            <a:alpha val="5000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511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smtClean="0"/>
            <a:t>Объективная форма</a:t>
          </a:r>
          <a:endParaRPr lang="ru-RU" sz="3400" kern="1200"/>
        </a:p>
      </dsp:txBody>
      <dsp:txXfrm>
        <a:off x="4948910" y="536356"/>
        <a:ext cx="2563070" cy="33969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B5B240-E2C6-417B-A7D9-1D2EA0D29919}">
      <dsp:nvSpPr>
        <dsp:cNvPr id="0" name=""/>
        <dsp:cNvSpPr/>
      </dsp:nvSpPr>
      <dsp:spPr>
        <a:xfrm>
          <a:off x="0" y="38484"/>
          <a:ext cx="10515600" cy="64759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Письменная форма</a:t>
          </a:r>
          <a:endParaRPr lang="ru-RU" sz="2700" kern="1200"/>
        </a:p>
      </dsp:txBody>
      <dsp:txXfrm>
        <a:off x="31613" y="70097"/>
        <a:ext cx="10452374" cy="584369"/>
      </dsp:txXfrm>
    </dsp:sp>
    <dsp:sp modelId="{DE0E069A-E57C-45BB-AAEE-F6AA28D41D40}">
      <dsp:nvSpPr>
        <dsp:cNvPr id="0" name=""/>
        <dsp:cNvSpPr/>
      </dsp:nvSpPr>
      <dsp:spPr>
        <a:xfrm>
          <a:off x="0" y="763839"/>
          <a:ext cx="10515600" cy="64759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Устная, публичная форма</a:t>
          </a:r>
          <a:endParaRPr lang="ru-RU" sz="2700" kern="1200" dirty="0"/>
        </a:p>
      </dsp:txBody>
      <dsp:txXfrm>
        <a:off x="31613" y="795452"/>
        <a:ext cx="10452374" cy="584369"/>
      </dsp:txXfrm>
    </dsp:sp>
    <dsp:sp modelId="{51BCE095-0095-4BE5-9D7B-826C6E529A7B}">
      <dsp:nvSpPr>
        <dsp:cNvPr id="0" name=""/>
        <dsp:cNvSpPr/>
      </dsp:nvSpPr>
      <dsp:spPr>
        <a:xfrm>
          <a:off x="0" y="1489194"/>
          <a:ext cx="10515600" cy="64759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Изобразительная форма</a:t>
          </a:r>
          <a:endParaRPr lang="ru-RU" sz="2700" kern="1200"/>
        </a:p>
      </dsp:txBody>
      <dsp:txXfrm>
        <a:off x="31613" y="1520807"/>
        <a:ext cx="10452374" cy="584369"/>
      </dsp:txXfrm>
    </dsp:sp>
    <dsp:sp modelId="{B649B5AC-B345-4DBC-A451-7C5E87FB9441}">
      <dsp:nvSpPr>
        <dsp:cNvPr id="0" name=""/>
        <dsp:cNvSpPr/>
      </dsp:nvSpPr>
      <dsp:spPr>
        <a:xfrm>
          <a:off x="0" y="2214549"/>
          <a:ext cx="10515600" cy="64759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Звуко/видео запись</a:t>
          </a:r>
          <a:endParaRPr lang="ru-RU" sz="2700" kern="1200"/>
        </a:p>
      </dsp:txBody>
      <dsp:txXfrm>
        <a:off x="31613" y="2246162"/>
        <a:ext cx="10452374" cy="584369"/>
      </dsp:txXfrm>
    </dsp:sp>
    <dsp:sp modelId="{49923092-D38E-4ECC-852B-51D93F2619B0}">
      <dsp:nvSpPr>
        <dsp:cNvPr id="0" name=""/>
        <dsp:cNvSpPr/>
      </dsp:nvSpPr>
      <dsp:spPr>
        <a:xfrm>
          <a:off x="0" y="2939904"/>
          <a:ext cx="10515600" cy="64759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Объемно-пространственная</a:t>
          </a:r>
          <a:endParaRPr lang="ru-RU" sz="2700" kern="1200"/>
        </a:p>
      </dsp:txBody>
      <dsp:txXfrm>
        <a:off x="31613" y="2971517"/>
        <a:ext cx="10452374" cy="584369"/>
      </dsp:txXfrm>
    </dsp:sp>
    <dsp:sp modelId="{9BF890FD-F1A7-49F8-AECA-55E817B87E46}">
      <dsp:nvSpPr>
        <dsp:cNvPr id="0" name=""/>
        <dsp:cNvSpPr/>
      </dsp:nvSpPr>
      <dsp:spPr>
        <a:xfrm>
          <a:off x="0" y="3665259"/>
          <a:ext cx="10515600" cy="647595"/>
        </a:xfrm>
        <a:prstGeom prst="roundRect">
          <a:avLst/>
        </a:prstGeom>
        <a:solidFill>
          <a:schemeClr val="lt1"/>
        </a:solidFill>
        <a:ln w="12700" cap="flat" cmpd="sng" algn="ctr">
          <a:solidFill>
            <a:schemeClr val="accent3"/>
          </a:solidFill>
          <a:prstDash val="solid"/>
          <a:miter lim="800000"/>
        </a:ln>
        <a:effectLst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smtClean="0"/>
            <a:t>Иная</a:t>
          </a:r>
          <a:endParaRPr lang="ru-RU" sz="2700" kern="1200"/>
        </a:p>
      </dsp:txBody>
      <dsp:txXfrm>
        <a:off x="31613" y="3696872"/>
        <a:ext cx="10452374" cy="58436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77C7A2-B258-49B6-860D-09E8F182252D}">
      <dsp:nvSpPr>
        <dsp:cNvPr id="0" name=""/>
        <dsp:cNvSpPr/>
      </dsp:nvSpPr>
      <dsp:spPr>
        <a:xfrm rot="14018861">
          <a:off x="839" y="790870"/>
          <a:ext cx="2480118" cy="2480118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Проверяемая с помощью органов чувств</a:t>
          </a:r>
          <a:endParaRPr lang="ru-RU" sz="1800" kern="1200" dirty="0"/>
        </a:p>
      </dsp:txBody>
      <dsp:txXfrm rot="5400000">
        <a:off x="43072" y="1539532"/>
        <a:ext cx="2046097" cy="1240059"/>
      </dsp:txXfrm>
    </dsp:sp>
    <dsp:sp modelId="{87FB41B2-5D35-45DD-9BD7-1F4D3FE43452}">
      <dsp:nvSpPr>
        <dsp:cNvPr id="0" name=""/>
        <dsp:cNvSpPr/>
      </dsp:nvSpPr>
      <dsp:spPr>
        <a:xfrm rot="7771958">
          <a:off x="2680914" y="790870"/>
          <a:ext cx="2480118" cy="2480118"/>
        </a:xfrm>
        <a:prstGeom prst="downArrow">
          <a:avLst>
            <a:gd name="adj1" fmla="val 50000"/>
            <a:gd name="adj2" fmla="val 35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smtClean="0"/>
            <a:t>Воспроизводимая</a:t>
          </a:r>
          <a:endParaRPr lang="ru-RU" sz="1800" kern="1200" dirty="0" smtClean="0"/>
        </a:p>
      </dsp:txBody>
      <dsp:txXfrm rot="-5400000">
        <a:off x="3065296" y="1549031"/>
        <a:ext cx="2046097" cy="124005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6235BC5-F6C1-4342-A34F-AB6BEC6148D1}">
      <dsp:nvSpPr>
        <dsp:cNvPr id="0" name=""/>
        <dsp:cNvSpPr/>
      </dsp:nvSpPr>
      <dsp:spPr>
        <a:xfrm>
          <a:off x="2592" y="594670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Литературные произведения</a:t>
          </a:r>
          <a:endParaRPr lang="ru-RU" sz="1900" kern="1200" dirty="0"/>
        </a:p>
      </dsp:txBody>
      <dsp:txXfrm>
        <a:off x="2592" y="594670"/>
        <a:ext cx="2056538" cy="1233922"/>
      </dsp:txXfrm>
    </dsp:sp>
    <dsp:sp modelId="{E1CF6AE7-2246-41BA-B931-6DE735B5E8A5}">
      <dsp:nvSpPr>
        <dsp:cNvPr id="0" name=""/>
        <dsp:cNvSpPr/>
      </dsp:nvSpPr>
      <dsp:spPr>
        <a:xfrm>
          <a:off x="2264784" y="594670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Научные произведения</a:t>
          </a:r>
          <a:endParaRPr lang="ru-RU" sz="1900" kern="1200"/>
        </a:p>
      </dsp:txBody>
      <dsp:txXfrm>
        <a:off x="2264784" y="594670"/>
        <a:ext cx="2056538" cy="1233922"/>
      </dsp:txXfrm>
    </dsp:sp>
    <dsp:sp modelId="{1FD282B4-7970-484F-B754-62CECD5E4899}">
      <dsp:nvSpPr>
        <dsp:cNvPr id="0" name=""/>
        <dsp:cNvSpPr/>
      </dsp:nvSpPr>
      <dsp:spPr>
        <a:xfrm>
          <a:off x="4526976" y="594670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Драматические, сценарные произведения</a:t>
          </a:r>
          <a:endParaRPr lang="ru-RU" sz="1900" kern="1200"/>
        </a:p>
      </dsp:txBody>
      <dsp:txXfrm>
        <a:off x="4526976" y="594670"/>
        <a:ext cx="2056538" cy="1233922"/>
      </dsp:txXfrm>
    </dsp:sp>
    <dsp:sp modelId="{EC1657E7-0C3F-4A68-8F27-2E4AA69D11BA}">
      <dsp:nvSpPr>
        <dsp:cNvPr id="0" name=""/>
        <dsp:cNvSpPr/>
      </dsp:nvSpPr>
      <dsp:spPr>
        <a:xfrm>
          <a:off x="6789168" y="594670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Хореография и пантомима </a:t>
          </a:r>
          <a:endParaRPr lang="ru-RU" sz="1900" kern="1200"/>
        </a:p>
      </dsp:txBody>
      <dsp:txXfrm>
        <a:off x="6789168" y="594670"/>
        <a:ext cx="2056538" cy="1233922"/>
      </dsp:txXfrm>
    </dsp:sp>
    <dsp:sp modelId="{43DF5074-72AF-4B30-8A71-D62738FBB390}">
      <dsp:nvSpPr>
        <dsp:cNvPr id="0" name=""/>
        <dsp:cNvSpPr/>
      </dsp:nvSpPr>
      <dsp:spPr>
        <a:xfrm>
          <a:off x="2592" y="2034247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Песни и музыка</a:t>
          </a:r>
          <a:endParaRPr lang="ru-RU" sz="1900" kern="1200"/>
        </a:p>
      </dsp:txBody>
      <dsp:txXfrm>
        <a:off x="2592" y="2034247"/>
        <a:ext cx="2056538" cy="1233922"/>
      </dsp:txXfrm>
    </dsp:sp>
    <dsp:sp modelId="{6E8C7793-D03D-4F26-AB85-DC3F1ACE2925}">
      <dsp:nvSpPr>
        <dsp:cNvPr id="0" name=""/>
        <dsp:cNvSpPr/>
      </dsp:nvSpPr>
      <dsp:spPr>
        <a:xfrm>
          <a:off x="2264784" y="2034247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Аудиовизуальные произведения</a:t>
          </a:r>
          <a:endParaRPr lang="ru-RU" sz="1900" kern="1200"/>
        </a:p>
      </dsp:txBody>
      <dsp:txXfrm>
        <a:off x="2264784" y="2034247"/>
        <a:ext cx="2056538" cy="1233922"/>
      </dsp:txXfrm>
    </dsp:sp>
    <dsp:sp modelId="{135AFFB8-1C9F-4625-8F47-507BC1DB9B25}">
      <dsp:nvSpPr>
        <dsp:cNvPr id="0" name=""/>
        <dsp:cNvSpPr/>
      </dsp:nvSpPr>
      <dsp:spPr>
        <a:xfrm>
          <a:off x="4526976" y="2034247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Изобразительное искусство</a:t>
          </a:r>
          <a:endParaRPr lang="ru-RU" sz="1900" kern="1200"/>
        </a:p>
      </dsp:txBody>
      <dsp:txXfrm>
        <a:off x="4526976" y="2034247"/>
        <a:ext cx="2056538" cy="1233922"/>
      </dsp:txXfrm>
    </dsp:sp>
    <dsp:sp modelId="{9C14EE08-3209-4F17-ACA4-B8FA38711812}">
      <dsp:nvSpPr>
        <dsp:cNvPr id="0" name=""/>
        <dsp:cNvSpPr/>
      </dsp:nvSpPr>
      <dsp:spPr>
        <a:xfrm>
          <a:off x="6789168" y="2034247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Декоративно-прикладное искусство</a:t>
          </a:r>
          <a:endParaRPr lang="ru-RU" sz="1900" kern="1200"/>
        </a:p>
      </dsp:txBody>
      <dsp:txXfrm>
        <a:off x="6789168" y="2034247"/>
        <a:ext cx="2056538" cy="1233922"/>
      </dsp:txXfrm>
    </dsp:sp>
    <dsp:sp modelId="{795AE400-42CE-40B0-BF8D-D37DEE2F199E}">
      <dsp:nvSpPr>
        <dsp:cNvPr id="0" name=""/>
        <dsp:cNvSpPr/>
      </dsp:nvSpPr>
      <dsp:spPr>
        <a:xfrm>
          <a:off x="2592" y="3473823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Архитектура и садово-парковое искусство</a:t>
          </a:r>
          <a:endParaRPr lang="ru-RU" sz="1900" kern="1200"/>
        </a:p>
      </dsp:txBody>
      <dsp:txXfrm>
        <a:off x="2592" y="3473823"/>
        <a:ext cx="2056538" cy="1233922"/>
      </dsp:txXfrm>
    </dsp:sp>
    <dsp:sp modelId="{E6EAAF77-3057-4CFD-B2EF-2E838B0B4C88}">
      <dsp:nvSpPr>
        <dsp:cNvPr id="0" name=""/>
        <dsp:cNvSpPr/>
      </dsp:nvSpPr>
      <dsp:spPr>
        <a:xfrm>
          <a:off x="2264784" y="3473823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Фотографии</a:t>
          </a:r>
          <a:endParaRPr lang="ru-RU" sz="1900" kern="1200"/>
        </a:p>
      </dsp:txBody>
      <dsp:txXfrm>
        <a:off x="2264784" y="3473823"/>
        <a:ext cx="2056538" cy="1233922"/>
      </dsp:txXfrm>
    </dsp:sp>
    <dsp:sp modelId="{4B49826F-3DAD-4C39-A3C8-06B8795744FE}">
      <dsp:nvSpPr>
        <dsp:cNvPr id="0" name=""/>
        <dsp:cNvSpPr/>
      </dsp:nvSpPr>
      <dsp:spPr>
        <a:xfrm>
          <a:off x="4526976" y="3473823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Географические карты</a:t>
          </a:r>
          <a:endParaRPr lang="ru-RU" sz="1900" kern="1200"/>
        </a:p>
      </dsp:txBody>
      <dsp:txXfrm>
        <a:off x="4526976" y="3473823"/>
        <a:ext cx="2056538" cy="1233922"/>
      </dsp:txXfrm>
    </dsp:sp>
    <dsp:sp modelId="{7FD53736-4F14-4455-89C2-3C4D95093EB6}">
      <dsp:nvSpPr>
        <dsp:cNvPr id="0" name=""/>
        <dsp:cNvSpPr/>
      </dsp:nvSpPr>
      <dsp:spPr>
        <a:xfrm>
          <a:off x="6789168" y="3473823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Программы для ЭВМ</a:t>
          </a:r>
          <a:endParaRPr lang="ru-RU" sz="1900" kern="1200"/>
        </a:p>
      </dsp:txBody>
      <dsp:txXfrm>
        <a:off x="6789168" y="3473823"/>
        <a:ext cx="2056538" cy="1233922"/>
      </dsp:txXfrm>
    </dsp:sp>
    <dsp:sp modelId="{D83FC972-E1C1-48C0-A0E2-8A5B683CD55E}">
      <dsp:nvSpPr>
        <dsp:cNvPr id="0" name=""/>
        <dsp:cNvSpPr/>
      </dsp:nvSpPr>
      <dsp:spPr>
        <a:xfrm>
          <a:off x="2592" y="4913400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Базы данных</a:t>
          </a:r>
          <a:endParaRPr lang="ru-RU" sz="1900" kern="1200"/>
        </a:p>
      </dsp:txBody>
      <dsp:txXfrm>
        <a:off x="2592" y="4913400"/>
        <a:ext cx="2056538" cy="1233922"/>
      </dsp:txXfrm>
    </dsp:sp>
    <dsp:sp modelId="{B2F64B9A-96E0-41A2-A151-3EF258756839}">
      <dsp:nvSpPr>
        <dsp:cNvPr id="0" name=""/>
        <dsp:cNvSpPr/>
      </dsp:nvSpPr>
      <dsp:spPr>
        <a:xfrm>
          <a:off x="2264784" y="4913400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smtClean="0"/>
            <a:t>Производные произведения </a:t>
          </a:r>
          <a:endParaRPr lang="ru-RU" sz="1900" kern="1200"/>
        </a:p>
      </dsp:txBody>
      <dsp:txXfrm>
        <a:off x="2264784" y="4913400"/>
        <a:ext cx="2056538" cy="1233922"/>
      </dsp:txXfrm>
    </dsp:sp>
    <dsp:sp modelId="{49723135-51CF-45C5-B568-421925CBE5DC}">
      <dsp:nvSpPr>
        <dsp:cNvPr id="0" name=""/>
        <dsp:cNvSpPr/>
      </dsp:nvSpPr>
      <dsp:spPr>
        <a:xfrm>
          <a:off x="4526976" y="4913400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Составные произведения</a:t>
          </a:r>
          <a:endParaRPr lang="ru-RU" sz="1900" kern="1200" dirty="0"/>
        </a:p>
      </dsp:txBody>
      <dsp:txXfrm>
        <a:off x="4526976" y="4913400"/>
        <a:ext cx="2056538" cy="1233922"/>
      </dsp:txXfrm>
    </dsp:sp>
    <dsp:sp modelId="{C7012E69-9757-4601-BA07-D41AA86BCD86}">
      <dsp:nvSpPr>
        <dsp:cNvPr id="0" name=""/>
        <dsp:cNvSpPr/>
      </dsp:nvSpPr>
      <dsp:spPr>
        <a:xfrm>
          <a:off x="6789168" y="4913400"/>
          <a:ext cx="2056538" cy="1233922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Права на части произведений</a:t>
          </a:r>
          <a:endParaRPr lang="ru-RU" sz="1900" kern="1200" dirty="0"/>
        </a:p>
      </dsp:txBody>
      <dsp:txXfrm>
        <a:off x="6789168" y="4913400"/>
        <a:ext cx="2056538" cy="123392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992B77C-6032-427B-BB05-86C43634CA83}">
      <dsp:nvSpPr>
        <dsp:cNvPr id="0" name=""/>
        <dsp:cNvSpPr/>
      </dsp:nvSpPr>
      <dsp:spPr>
        <a:xfrm>
          <a:off x="0" y="15140"/>
          <a:ext cx="11097490" cy="675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Свободное воспроизведения произведения в личных целях;</a:t>
          </a:r>
          <a:endParaRPr lang="ru-RU" sz="1700" kern="1200"/>
        </a:p>
      </dsp:txBody>
      <dsp:txXfrm>
        <a:off x="32967" y="48107"/>
        <a:ext cx="11031556" cy="609393"/>
      </dsp:txXfrm>
    </dsp:sp>
    <dsp:sp modelId="{AB122197-0966-436C-8B86-E9141025BFA7}">
      <dsp:nvSpPr>
        <dsp:cNvPr id="0" name=""/>
        <dsp:cNvSpPr/>
      </dsp:nvSpPr>
      <dsp:spPr>
        <a:xfrm>
          <a:off x="0" y="739428"/>
          <a:ext cx="11097490" cy="675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Свободное использование произведения в информационных, научных, учебных или культурных целях </a:t>
          </a:r>
          <a:endParaRPr lang="ru-RU" sz="1700" kern="1200"/>
        </a:p>
      </dsp:txBody>
      <dsp:txXfrm>
        <a:off x="32967" y="772395"/>
        <a:ext cx="11031556" cy="609393"/>
      </dsp:txXfrm>
    </dsp:sp>
    <dsp:sp modelId="{7BDB25F9-D1CA-4906-B6D2-37E5972CF7C6}">
      <dsp:nvSpPr>
        <dsp:cNvPr id="0" name=""/>
        <dsp:cNvSpPr/>
      </dsp:nvSpPr>
      <dsp:spPr>
        <a:xfrm>
          <a:off x="0" y="1463716"/>
          <a:ext cx="11097490" cy="675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Свободное публичное исполнение музыкального произведения на официальных церемониях </a:t>
          </a:r>
          <a:endParaRPr lang="ru-RU" sz="1700" kern="1200"/>
        </a:p>
      </dsp:txBody>
      <dsp:txXfrm>
        <a:off x="32967" y="1496683"/>
        <a:ext cx="11031556" cy="609393"/>
      </dsp:txXfrm>
    </dsp:sp>
    <dsp:sp modelId="{4D809B78-2B0C-4E45-BB1E-E4504463AA4B}">
      <dsp:nvSpPr>
        <dsp:cNvPr id="0" name=""/>
        <dsp:cNvSpPr/>
      </dsp:nvSpPr>
      <dsp:spPr>
        <a:xfrm>
          <a:off x="0" y="2188003"/>
          <a:ext cx="11097490" cy="675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Свободное воспроизведение произведения в целях правоприменения</a:t>
          </a:r>
          <a:endParaRPr lang="ru-RU" sz="1700" kern="1200"/>
        </a:p>
      </dsp:txBody>
      <dsp:txXfrm>
        <a:off x="32967" y="2220970"/>
        <a:ext cx="11031556" cy="609393"/>
      </dsp:txXfrm>
    </dsp:sp>
    <dsp:sp modelId="{66538C6B-ECFD-4EFB-8486-27AE487B1119}">
      <dsp:nvSpPr>
        <dsp:cNvPr id="0" name=""/>
        <dsp:cNvSpPr/>
      </dsp:nvSpPr>
      <dsp:spPr>
        <a:xfrm>
          <a:off x="0" y="2912291"/>
          <a:ext cx="11097490" cy="675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smtClean="0"/>
            <a:t>Свободное использование произведения организацией эфирного вещания в целях краткосрочного пользования </a:t>
          </a:r>
          <a:endParaRPr lang="ru-RU" sz="1700" kern="1200"/>
        </a:p>
      </dsp:txBody>
      <dsp:txXfrm>
        <a:off x="32967" y="2945258"/>
        <a:ext cx="11031556" cy="609393"/>
      </dsp:txXfrm>
    </dsp:sp>
    <dsp:sp modelId="{E1CA775C-9469-427D-98C7-57F0761915BA}">
      <dsp:nvSpPr>
        <dsp:cNvPr id="0" name=""/>
        <dsp:cNvSpPr/>
      </dsp:nvSpPr>
      <dsp:spPr>
        <a:xfrm>
          <a:off x="0" y="3636578"/>
          <a:ext cx="11097490" cy="675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Свободное использование фонограммы, введенной в гражданский оборот на территории РФ, путем ее продажи или иного отчуждения</a:t>
          </a:r>
        </a:p>
      </dsp:txBody>
      <dsp:txXfrm>
        <a:off x="32967" y="3669545"/>
        <a:ext cx="11031556" cy="609393"/>
      </dsp:txXfrm>
    </dsp:sp>
    <dsp:sp modelId="{66D66B89-B64E-4A54-B16A-BA3660786DE3}">
      <dsp:nvSpPr>
        <dsp:cNvPr id="0" name=""/>
        <dsp:cNvSpPr/>
      </dsp:nvSpPr>
      <dsp:spPr>
        <a:xfrm>
          <a:off x="0" y="4360866"/>
          <a:ext cx="11097490" cy="675327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Использование РИД, ставших общественным достоянием</a:t>
          </a:r>
        </a:p>
      </dsp:txBody>
      <dsp:txXfrm>
        <a:off x="32967" y="4393833"/>
        <a:ext cx="11031556" cy="609393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A89971A-702F-4790-A644-77B244E2FE41}">
      <dsp:nvSpPr>
        <dsp:cNvPr id="0" name=""/>
        <dsp:cNvSpPr/>
      </dsp:nvSpPr>
      <dsp:spPr>
        <a:xfrm>
          <a:off x="602028" y="1161576"/>
          <a:ext cx="2706198" cy="2232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0" i="0" kern="1200" smtClean="0"/>
            <a:t>познавательный формат</a:t>
          </a:r>
          <a:endParaRPr lang="ru-RU" sz="2200" kern="1200"/>
        </a:p>
      </dsp:txBody>
      <dsp:txXfrm>
        <a:off x="653394" y="1212942"/>
        <a:ext cx="2603466" cy="1651020"/>
      </dsp:txXfrm>
    </dsp:sp>
    <dsp:sp modelId="{4ACA18DB-8413-47BD-BB78-BA0951DBB9CB}">
      <dsp:nvSpPr>
        <dsp:cNvPr id="0" name=""/>
        <dsp:cNvSpPr/>
      </dsp:nvSpPr>
      <dsp:spPr>
        <a:xfrm>
          <a:off x="2086615" y="1563072"/>
          <a:ext cx="3176642" cy="3176642"/>
        </a:xfrm>
        <a:prstGeom prst="leftCircularArrow">
          <a:avLst>
            <a:gd name="adj1" fmla="val 3755"/>
            <a:gd name="adj2" fmla="val 468786"/>
            <a:gd name="adj3" fmla="val 2244297"/>
            <a:gd name="adj4" fmla="val 9024489"/>
            <a:gd name="adj5" fmla="val 438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B8B6F8-02BB-4B04-B3F2-A9C1DB746B8F}">
      <dsp:nvSpPr>
        <dsp:cNvPr id="0" name=""/>
        <dsp:cNvSpPr/>
      </dsp:nvSpPr>
      <dsp:spPr>
        <a:xfrm>
          <a:off x="1203406" y="2915328"/>
          <a:ext cx="2405510" cy="956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/>
            <a:t>Для начинающих</a:t>
          </a:r>
          <a:endParaRPr lang="ru-RU" sz="2000" kern="1200" dirty="0"/>
        </a:p>
      </dsp:txBody>
      <dsp:txXfrm>
        <a:off x="1231424" y="2943346"/>
        <a:ext cx="2349474" cy="900556"/>
      </dsp:txXfrm>
    </dsp:sp>
    <dsp:sp modelId="{43289AF5-071C-41EB-B22C-AFDE61F75773}">
      <dsp:nvSpPr>
        <dsp:cNvPr id="0" name=""/>
        <dsp:cNvSpPr/>
      </dsp:nvSpPr>
      <dsp:spPr>
        <a:xfrm>
          <a:off x="4176956" y="1161576"/>
          <a:ext cx="2706198" cy="2232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0" i="0" kern="1200" smtClean="0"/>
            <a:t>образовательный </a:t>
          </a:r>
          <a:r>
            <a:rPr lang="ru-RU" sz="2200" b="0" i="0" kern="1200" dirty="0" smtClean="0"/>
            <a:t>формат</a:t>
          </a:r>
          <a:endParaRPr lang="ru-RU" sz="2200" kern="1200" dirty="0"/>
        </a:p>
      </dsp:txBody>
      <dsp:txXfrm>
        <a:off x="4228322" y="1691238"/>
        <a:ext cx="2603466" cy="1651020"/>
      </dsp:txXfrm>
    </dsp:sp>
    <dsp:sp modelId="{A9D36C06-A0BE-4323-8CC2-D76289376453}">
      <dsp:nvSpPr>
        <dsp:cNvPr id="0" name=""/>
        <dsp:cNvSpPr/>
      </dsp:nvSpPr>
      <dsp:spPr>
        <a:xfrm>
          <a:off x="5638991" y="-272031"/>
          <a:ext cx="3522434" cy="3522434"/>
        </a:xfrm>
        <a:prstGeom prst="circularArrow">
          <a:avLst>
            <a:gd name="adj1" fmla="val 3387"/>
            <a:gd name="adj2" fmla="val 419057"/>
            <a:gd name="adj3" fmla="val 19405433"/>
            <a:gd name="adj4" fmla="val 12575511"/>
            <a:gd name="adj5" fmla="val 3951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50E395-D8A6-4260-9F58-25044F47AF57}">
      <dsp:nvSpPr>
        <dsp:cNvPr id="0" name=""/>
        <dsp:cNvSpPr/>
      </dsp:nvSpPr>
      <dsp:spPr>
        <a:xfrm>
          <a:off x="4778333" y="683280"/>
          <a:ext cx="2405510" cy="956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/>
            <a:t>Для владеющих базовыми представлениями</a:t>
          </a:r>
          <a:endParaRPr lang="ru-RU" sz="2000" kern="1200" dirty="0"/>
        </a:p>
      </dsp:txBody>
      <dsp:txXfrm>
        <a:off x="4806351" y="711298"/>
        <a:ext cx="2349474" cy="900556"/>
      </dsp:txXfrm>
    </dsp:sp>
    <dsp:sp modelId="{7A260681-D3C8-41D9-944D-162E36F526FC}">
      <dsp:nvSpPr>
        <dsp:cNvPr id="0" name=""/>
        <dsp:cNvSpPr/>
      </dsp:nvSpPr>
      <dsp:spPr>
        <a:xfrm>
          <a:off x="7751883" y="1161576"/>
          <a:ext cx="2706198" cy="22320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t" anchorCtr="0">
          <a:noAutofit/>
        </a:bodyPr>
        <a:lstStyle/>
        <a:p>
          <a:pPr marL="228600" lvl="1" indent="-228600" algn="l" defTabSz="9779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b="0" i="0" kern="1200" smtClean="0"/>
            <a:t>расширение </a:t>
          </a:r>
          <a:r>
            <a:rPr lang="ru-RU" sz="2200" b="0" i="0" kern="1200" dirty="0" smtClean="0"/>
            <a:t>кругозора, возможность поделиться практиками</a:t>
          </a:r>
          <a:endParaRPr lang="ru-RU" sz="2200" kern="1200" dirty="0"/>
        </a:p>
      </dsp:txBody>
      <dsp:txXfrm>
        <a:off x="7803249" y="1212942"/>
        <a:ext cx="2603466" cy="1651020"/>
      </dsp:txXfrm>
    </dsp:sp>
    <dsp:sp modelId="{2086C867-C3F5-4B83-9923-75F212548F9C}">
      <dsp:nvSpPr>
        <dsp:cNvPr id="0" name=""/>
        <dsp:cNvSpPr/>
      </dsp:nvSpPr>
      <dsp:spPr>
        <a:xfrm>
          <a:off x="8353261" y="2915328"/>
          <a:ext cx="2405510" cy="95659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25400" rIns="38100" bIns="254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0" i="0" kern="1200" dirty="0" smtClean="0"/>
            <a:t>Для профессионалов</a:t>
          </a:r>
          <a:endParaRPr lang="ru-RU" sz="2000" kern="1200" dirty="0"/>
        </a:p>
      </dsp:txBody>
      <dsp:txXfrm>
        <a:off x="8381279" y="2943346"/>
        <a:ext cx="2349474" cy="9005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5">
  <dgm:title val=""/>
  <dgm:desc val=""/>
  <dgm:catLst>
    <dgm:cat type="relationship" pri="6000"/>
    <dgm:cat type="process" pri="3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ch" ptType="node" func="cnt" op="equ" val="2">
        <dgm:choose name="Name2">
          <dgm:if name="Name3" func="var" arg="dir" op="equ" val="norm">
            <dgm:alg type="cycle">
              <dgm:param type="rotPath" val="alongPath"/>
              <dgm:param type="stAng" val="270"/>
            </dgm:alg>
          </dgm:if>
          <dgm:else name="Name4">
            <dgm:alg type="cycle">
              <dgm:param type="rotPath" val="alongPath"/>
              <dgm:param type="stAng" val="90"/>
              <dgm:param type="spanAng" val="-360"/>
            </dgm:alg>
          </dgm:else>
        </dgm:choose>
      </dgm:if>
      <dgm:else name="Name5">
        <dgm:choose name="Name6">
          <dgm:if name="Name7" func="var" arg="dir" op="equ" val="norm">
            <dgm:alg type="cycle">
              <dgm:param type="rotPath" val="alongPath"/>
            </dgm:alg>
          </dgm:if>
          <dgm:else name="Name8">
            <dgm:alg type="cycle">
              <dgm:param type="rotPath" val="alongPath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lte" val="2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0.1"/>
          <dgm:constr type="sibSp" refType="h" op="lte" fact="0.1"/>
          <dgm:constr type="diam" refType="w" refFor="ch" refPtType="node" op="equ" fact="1.1"/>
        </dgm:constrLst>
      </dgm:if>
      <dgm:if name="Name11" axis="ch" ptType="node" func="cnt" op="equ" val="5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2"/>
          <dgm:constr type="sibSp" refType="h" op="lte" fact="0.1"/>
        </dgm:constrLst>
      </dgm:if>
      <dgm:if name="Name12" axis="ch" ptType="node" func="cnt" op="equ" val="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3" axis="ch" ptType="node" func="cnt" op="equ" val="7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if name="Name14" axis="ch" ptType="node" func="cnt" op="equ" val="8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/>
          <dgm:constr type="sibSp" refType="h" op="lte" fact="0.1"/>
        </dgm:constrLst>
      </dgm:if>
      <dgm:if name="Name15" axis="ch" ptType="node" func="cnt" op="gte" val="9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1"/>
          <dgm:constr type="sibSp" refType="h" op="lte" fact="0.1"/>
        </dgm:constrLst>
      </dgm:if>
      <dgm:else name="Name16">
        <dgm:constrLst>
          <dgm:constr type="primFontSz" for="ch" ptType="node" op="equ" val="65"/>
          <dgm:constr type="w" for="ch" ptType="node" refType="w"/>
          <dgm:constr type="h" for="ch" ptType="node" refType="w" refFor="ch" refPtType="node" op="equ"/>
          <dgm:constr type="sibSp" refType="w" refFor="ch" refPtType="node" fact="-0.35"/>
        </dgm:constrLst>
      </dgm:else>
    </dgm:choose>
    <dgm:ruleLst/>
    <dgm:forEach name="Name17" axis="ch" ptType="node">
      <dgm:layoutNode name="arrow">
        <dgm:varLst>
          <dgm:bulletEnabled val="1"/>
        </dgm:varLst>
        <dgm:alg type="tx"/>
        <dgm:shape xmlns:r="http://schemas.openxmlformats.org/officeDocument/2006/relationships" type="downArrow" r:blip="">
          <dgm:adjLst>
            <dgm:adj idx="2" val="0.35"/>
          </dgm:adjLst>
        </dgm:shape>
        <dgm:presOf axis="desOrSelf" ptType="node"/>
        <dgm:constrLst/>
        <dgm:ruleLst>
          <dgm:rule type="primFontSz" val="5" fact="NaN" max="NaN"/>
        </dgm:ruleLst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Process4">
  <dgm:title val=""/>
  <dgm:desc val=""/>
  <dgm:catLst>
    <dgm:cat type="process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tSp" refType="w"/>
      <dgm:constr type="h" for="ch" forName="tSp" refType="h" fact="0.15"/>
      <dgm:constr type="l" for="ch" forName="tSp"/>
      <dgm:constr type="t" for="ch" forName="tSp"/>
      <dgm:constr type="w" for="ch" forName="bSp" refType="w"/>
      <dgm:constr type="h" for="ch" forName="bSp" refType="h" fact="0.15"/>
      <dgm:constr type="l" for="ch" forName="bSp"/>
      <dgm:constr type="t" for="ch" forName="bSp" refType="h" fact="0.85"/>
      <dgm:constr type="w" for="ch" forName="process" refType="w"/>
      <dgm:constr type="h" for="ch" forName="process" refType="h" fact="0.7"/>
      <dgm:constr type="l" for="ch" forName="process"/>
      <dgm:constr type="t" for="ch" forName="process" refType="h" fact="0.15"/>
    </dgm:constrLst>
    <dgm:ruleLst/>
    <dgm:layoutNode name="t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bSp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process">
      <dgm:choose name="Name1">
        <dgm:if name="Name2" func="var" arg="dir" op="equ" val="norm">
          <dgm:alg type="lin">
            <dgm:param type="linDir" val="fromL"/>
          </dgm:alg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1" refType="w"/>
        <dgm:constr type="w" for="ch" forName="composite2" refType="w" refFor="ch" refForName="composite1" op="equ"/>
        <dgm:constr type="h" for="ch" forName="composite1" refType="h"/>
        <dgm:constr type="h" for="ch" forName="composite2" refType="h" refFor="ch" refForName="composite1" op="equ"/>
        <dgm:constr type="primFontSz" for="des" forName="parentNode1" val="65"/>
        <dgm:constr type="primFontSz" for="des" forName="parentNode2" refType="primFontSz" refFor="des" refForName="parentNode1" op="equ"/>
        <dgm:constr type="secFontSz" for="des" forName="childNode1tx" val="65"/>
        <dgm:constr type="secFontSz" for="des" forName="childNode2tx" refType="secFontSz" refFor="des" refForName="childNode1tx" op="equ"/>
        <dgm:constr type="w" for="des" ptType="sibTrans" refType="w" refFor="ch" refForName="composite1" op="equ" fact="0.05"/>
      </dgm:constrLst>
      <dgm:ruleLst/>
      <dgm:forEach name="Name4" axis="ch" ptType="node" step="2">
        <dgm:layoutNode name="composite1">
          <dgm:alg type="composite">
            <dgm:param type="ar" val="0.943"/>
          </dgm:alg>
          <dgm:shape xmlns:r="http://schemas.openxmlformats.org/officeDocument/2006/relationships" r:blip="">
            <dgm:adjLst/>
          </dgm:shape>
          <dgm:presOf/>
          <dgm:choose name="Name5">
            <dgm:if name="Name6" func="var" arg="dir" op="equ" val="norm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 refType="w" fact="0.2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35"/>
              </dgm:constrLst>
            </dgm:if>
            <dgm:else name="Name7">
              <dgm:constrLst>
                <dgm:constr type="h" refType="w" fact="1.06"/>
                <dgm:constr type="w" for="ch" forName="dummyNode1" refType="w"/>
                <dgm:constr type="h" for="ch" forName="dummyNode1" refType="h"/>
                <dgm:constr type="t" for="ch" forName="dummyNode1"/>
                <dgm:constr type="l" for="ch" forName="dummyNode1"/>
                <dgm:constr type="w" for="ch" forName="childNode1" refType="w" fact="0.9"/>
                <dgm:constr type="h" for="ch" forName="childNode1" refType="h" fact="0.7"/>
                <dgm:constr type="t" for="ch" forName="childNode1" refType="h" fact="0.15"/>
                <dgm:constr type="l" for="ch" forName="childNode1" refType="w" fact="0.1"/>
                <dgm:constr type="w" for="ch" forName="childNode1tx" refType="w" fact="0.9"/>
                <dgm:constr type="h" for="ch" forName="childNode1tx" refType="h" fact="0.55"/>
                <dgm:constr type="t" for="ch" forName="childNode1tx" refType="h" fact="0.15"/>
                <dgm:constr type="l" for="ch" forName="childNode1tx" refType="w" fact="0.1"/>
                <dgm:constr type="w" for="ch" forName="parentNode1" refType="w" fact="0.8"/>
                <dgm:constr type="h" for="ch" forName="parentNode1" refType="h" fact="0.3"/>
                <dgm:constr type="t" for="ch" forName="parentNode1" refType="h" fact="0.7"/>
                <dgm:constr type="l" for="ch" forName="parentNode1"/>
                <dgm:constr type="w" for="ch" forName="connSite1" refType="w" fact="0.01"/>
                <dgm:constr type="h" for="ch" forName="connSite1" refType="h" fact="0.01"/>
                <dgm:constr type="t" for="ch" forName="connSite1"/>
                <dgm:constr type="l" for="ch" forName="connSite1" refType="w" fact="0.65"/>
              </dgm:constrLst>
            </dgm:else>
          </dgm:choose>
          <dgm:ruleLst/>
          <dgm:layoutNode name="dummyNode1">
            <dgm:alg type="sp"/>
            <dgm:shape xmlns:r="http://schemas.openxmlformats.org/officeDocument/2006/relationships" type="rect" r:blip="" hideGeom="1">
              <dgm:adjLst/>
            </dgm:shape>
            <dgm:presOf/>
            <dgm:constrLst/>
            <dgm:ruleLst/>
          </dgm:layoutNode>
          <dgm:layoutNode name="childNode1" styleLbl="bgAcc1">
            <dgm:varLst>
              <dgm:bulletEnabled val="1"/>
            </dgm:varLst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/>
            <dgm:ruleLst/>
          </dgm:layoutNode>
          <dgm:layoutNode name="childNode1tx" styleLbl="bgAcc1">
            <dgm:varLst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 axis="des" ptType="node"/>
            <dgm:constrLst>
              <dgm:constr type="secFontSz" val="65"/>
              <dgm:constr type="primFontSz" refType="secFontSz"/>
              <dgm:constr type="tMarg" refType="secFontSz" fact="0.15"/>
              <dgm:constr type="bMarg" refType="secFontSz" fact="0.15"/>
              <dgm:constr type="lMarg" refType="secFontSz" fact="0.15"/>
              <dgm:constr type="rMarg" refType="secFontSz" fact="0.15"/>
            </dgm:constrLst>
            <dgm:ruleLst>
              <dgm:rule type="secFontSz" val="5" fact="NaN" max="NaN"/>
            </dgm:ruleLst>
          </dgm:layoutNode>
          <dgm:layoutNode name="parentNode1" styleLbl="node1">
            <dgm:varLst>
              <dgm:chMax val="1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1"/>
              <dgm:constr type="bMarg" refType="primFontSz" fact="0.1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  <dgm:layoutNode name="connSite1" moveWith="childNode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forEach name="Name8" axis="followSib" ptType="sibTrans" cnt="1">
          <dgm:layoutNode name="Name9">
            <dgm:alg type="conn">
              <dgm:param type="connRout" val="curve"/>
              <dgm:param type="srcNode" val="parentNode1"/>
              <dgm:param type="dstNode" val="connSite2"/>
              <dgm:param type="begPts" val="bCtr"/>
              <dgm:param type="endPts" val="bCtr"/>
            </dgm:alg>
            <dgm:shape xmlns:r="http://schemas.openxmlformats.org/officeDocument/2006/relationships" type="conn" r:blip="" zOrderOff="-2">
              <dgm:adjLst/>
            </dgm:shape>
            <dgm:presOf axis="self"/>
            <dgm:choose name="Name10">
              <dgm:if name="Name11" func="var" arg="dir" op="equ" val="norm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-1.15"/>
                  <dgm:constr type="begPad"/>
                  <dgm:constr type="endPad"/>
                </dgm:constrLst>
              </dgm:if>
              <dgm:else name="Name12">
                <dgm:constrLst>
                  <dgm:constr type="h" refType="w" fact="0.35"/>
                  <dgm:constr type="wArH" refType="h"/>
                  <dgm:constr type="hArH" refType="h"/>
                  <dgm:constr type="connDist"/>
                  <dgm:constr type="diam" refType="connDist" fact="1.15"/>
                  <dgm:constr type="begPad"/>
                  <dgm:constr type="endPad"/>
                </dgm:constrLst>
              </dgm:else>
            </dgm:choose>
            <dgm:ruleLst/>
          </dgm:layoutNode>
        </dgm:forEach>
        <dgm:forEach name="Name13" axis="followSib" ptType="node" cnt="1">
          <dgm:layoutNode name="composite2">
            <dgm:alg type="composite">
              <dgm:param type="ar" val="0.943"/>
            </dgm:alg>
            <dgm:shape xmlns:r="http://schemas.openxmlformats.org/officeDocument/2006/relationships" r:blip="">
              <dgm:adjLst/>
            </dgm:shape>
            <dgm:presOf/>
            <dgm:choose name="Name14">
              <dgm:if name="Name15" func="var" arg="dir" op="equ" val="norm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 refType="w" fact="0.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25"/>
                </dgm:constrLst>
              </dgm:if>
              <dgm:else name="Name16">
                <dgm:constrLst>
                  <dgm:constr type="h" refType="w" fact="1.06"/>
                  <dgm:constr type="w" for="ch" forName="dummyNode2" refType="w"/>
                  <dgm:constr type="h" for="ch" forName="dummyNode2" refType="h"/>
                  <dgm:constr type="t" for="ch" forName="dummyNode2"/>
                  <dgm:constr type="l" for="ch" forName="dummyNode2"/>
                  <dgm:constr type="w" for="ch" forName="childNode2" refType="w" fact="0.9"/>
                  <dgm:constr type="h" for="ch" forName="childNode2" refType="h" fact="0.7"/>
                  <dgm:constr type="t" for="ch" forName="childNode2" refType="h" fact="0.15"/>
                  <dgm:constr type="l" for="ch" forName="childNode2" refType="w" fact="0.1"/>
                  <dgm:constr type="w" for="ch" forName="childNode2tx" refType="w" fact="0.9"/>
                  <dgm:constr type="h" for="ch" forName="childNode2tx" refType="h" fact="0.55"/>
                  <dgm:constr type="t" for="ch" forName="childNode2tx" refType="h" fact="0.3"/>
                  <dgm:constr type="l" for="ch" forName="childNode2tx" refType="w" fact="0.1"/>
                  <dgm:constr type="w" for="ch" forName="parentNode2" refType="w" fact="0.8"/>
                  <dgm:constr type="h" for="ch" forName="parentNode2" refType="h" fact="0.3"/>
                  <dgm:constr type="t" for="ch" forName="parentNode2"/>
                  <dgm:constr type="l" for="ch" forName="parentNode2"/>
                  <dgm:constr type="w" for="ch" forName="connSite2" refType="w" fact="0.01"/>
                  <dgm:constr type="h" for="ch" forName="connSite2" refType="h" fact="0.01"/>
                  <dgm:constr type="t" for="ch" forName="connSite2" refType="h" fact="0.99"/>
                  <dgm:constr type="l" for="ch" forName="connSite2" refType="w" fact="0.85"/>
                </dgm:constrLst>
              </dgm:else>
            </dgm:choose>
            <dgm:ruleLst/>
            <dgm:layoutNode name="dummyNode2">
              <dgm:alg type="sp"/>
              <dgm:shape xmlns:r="http://schemas.openxmlformats.org/officeDocument/2006/relationships" type="rect" r:blip="" hideGeom="1">
                <dgm:adjLst/>
              </dgm:shape>
              <dgm:presOf/>
              <dgm:constrLst/>
              <dgm:ruleLst/>
            </dgm:layoutNode>
            <dgm:layoutNode name="childNode2" styleLbl="bgAcc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  <dgm:constrLst/>
              <dgm:ruleLst/>
            </dgm:layoutNode>
            <dgm:layoutNode name="childNode2tx" styleLbl="bgAcc1">
              <dgm:varLst>
                <dgm:bulletEnabled val="1"/>
              </dgm:varLst>
              <dgm:alg type="tx">
                <dgm:param type="stBulletLvl" val="1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15"/>
                <dgm:constr type="bMarg" refType="secFontSz" fact="0.15"/>
                <dgm:constr type="lMarg" refType="secFontSz" fact="0.15"/>
                <dgm:constr type="rMarg" refType="secFontSz" fact="0.15"/>
              </dgm:constrLst>
              <dgm:ruleLst>
                <dgm:rule type="secFontSz" val="5" fact="NaN" max="NaN"/>
              </dgm:ruleLst>
            </dgm:layoutNode>
            <dgm:layoutNode name="parentNode2" styleLbl="node1">
              <dgm:varLst>
                <dgm:chMax val="0"/>
                <dgm:bulletEnabled val="1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connSite2" moveWith="childNode2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layoutNode>
          <dgm:forEach name="Name17" axis="followSib" ptType="sibTrans" cnt="1">
            <dgm:layoutNode name="Name18">
              <dgm:alg type="conn">
                <dgm:param type="connRout" val="curve"/>
                <dgm:param type="srcNode" val="parentNode2"/>
                <dgm:param type="dstNode" val="connSite1"/>
                <dgm:param type="begPts" val="tCtr"/>
                <dgm:param type="endPts" val="tCtr"/>
              </dgm:alg>
              <dgm:shape xmlns:r="http://schemas.openxmlformats.org/officeDocument/2006/relationships" type="conn" r:blip="" zOrderOff="-2">
                <dgm:adjLst/>
              </dgm:shape>
              <dgm:presOf axis="self"/>
              <dgm:choose name="Name19">
                <dgm:if name="Name20" func="var" arg="dir" op="equ" val="norm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1.15"/>
                    <dgm:constr type="begPad"/>
                    <dgm:constr type="endPad"/>
                  </dgm:constrLst>
                </dgm:if>
                <dgm:else name="Name21">
                  <dgm:constrLst>
                    <dgm:constr type="h" refType="w" fact="0.35"/>
                    <dgm:constr type="wArH" refType="h"/>
                    <dgm:constr type="hArH" refType="h"/>
                    <dgm:constr type="connDist"/>
                    <dgm:constr type="diam" refType="connDist" fact="-1.15"/>
                    <dgm:constr type="begPad"/>
                    <dgm:constr type="endPad"/>
                  </dgm:constrLst>
                </dgm:else>
              </dgm:choose>
              <dgm:ruleLst/>
            </dgm:layoutNode>
          </dgm:forEach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43378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9187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6976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3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27520690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kfq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2346583"/>
            <a:ext cx="5384800" cy="3779581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2346583"/>
            <a:ext cx="5384800" cy="3779581"/>
          </a:xfrm>
        </p:spPr>
        <p:txBody>
          <a:bodyPr/>
          <a:lstStyle>
            <a:lvl1pPr>
              <a:defRPr sz="3200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ru-RU" dirty="0"/>
              <a:t>Первый уровень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Пятый уровень</a:t>
            </a:r>
          </a:p>
          <a:p>
            <a:pPr lvl="4"/>
            <a:r>
              <a:rPr lang="ru-RU" dirty="0"/>
              <a:t>Шестой уровень</a:t>
            </a:r>
            <a:endParaRPr lang="en-US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5374357" y="247519"/>
            <a:ext cx="620804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67" b="0" i="0" cap="none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Колонтитул</a:t>
            </a:r>
            <a:endParaRPr lang="en-US" dirty="0"/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609600" y="1236510"/>
            <a:ext cx="10972800" cy="8273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85389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3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97" name="Google Shape;97;p23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98" name="Google Shape;98;p23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99" name="Google Shape;99;p23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00" name="Google Shape;100;p2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19181920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8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8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ru" smtClean="0"/>
              <a:pPr/>
              <a:t>‹#›</a:t>
            </a:fld>
            <a:endParaRPr lang="ru"/>
          </a:p>
        </p:txBody>
      </p:sp>
    </p:spTree>
    <p:extLst>
      <p:ext uri="{BB962C8B-B14F-4D97-AF65-F5344CB8AC3E}">
        <p14:creationId xmlns:p14="http://schemas.microsoft.com/office/powerpoint/2010/main" val="38573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9113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1189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5072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95270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9371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874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9691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666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CEF2F5-0032-48FD-873E-00E078635570}" type="datetimeFigureOut">
              <a:rPr lang="ru-RU" smtClean="0"/>
              <a:t>20.11.2025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A1D513-4D40-4EB7-AD98-B8C0D5A081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34054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5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2278" y="1797927"/>
            <a:ext cx="10738512" cy="2387600"/>
          </a:xfrm>
        </p:spPr>
        <p:txBody>
          <a:bodyPr>
            <a:normAutofit/>
          </a:bodyPr>
          <a:lstStyle/>
          <a:p>
            <a:r>
              <a:rPr lang="ru-RU" sz="4800" dirty="0" smtClean="0"/>
              <a:t>Расширение возможностей работы библиотек с объектами авторских прав</a:t>
            </a:r>
            <a:endParaRPr lang="ru-RU" sz="4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534" y="4680211"/>
            <a:ext cx="9144000" cy="2771466"/>
          </a:xfrm>
        </p:spPr>
        <p:txBody>
          <a:bodyPr>
            <a:normAutofit/>
          </a:bodyPr>
          <a:lstStyle/>
          <a:p>
            <a:r>
              <a:rPr lang="ru-RU" b="1" dirty="0" smtClean="0"/>
              <a:t>Андрей Сергеевич Николаев</a:t>
            </a:r>
          </a:p>
          <a:p>
            <a:r>
              <a:rPr lang="ru-RU" dirty="0" err="1" smtClean="0"/>
              <a:t>к.э.н</a:t>
            </a:r>
            <a:r>
              <a:rPr lang="ru-RU" dirty="0" smtClean="0"/>
              <a:t>, директор Центра развития института интеллектуальной собственности ИТМО, руководитель магистерской программы «Стратегическое управление интеллектуальной собственностью»</a:t>
            </a:r>
            <a:endParaRPr lang="ru-RU" dirty="0"/>
          </a:p>
        </p:txBody>
      </p:sp>
      <p:pic>
        <p:nvPicPr>
          <p:cNvPr id="1026" name="Picture 2" descr="Логотипы и фирменный стиль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4791" y="386670"/>
            <a:ext cx="2533485" cy="998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41262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/>
          </p:nvPr>
        </p:nvGraphicFramePr>
        <p:xfrm>
          <a:off x="609600" y="1074830"/>
          <a:ext cx="11097491" cy="50513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508000" y="238649"/>
            <a:ext cx="10972800" cy="827311"/>
          </a:xfrm>
        </p:spPr>
        <p:txBody>
          <a:bodyPr/>
          <a:lstStyle/>
          <a:p>
            <a:r>
              <a:rPr lang="ru-RU" dirty="0" smtClean="0"/>
              <a:t>Свободное использование ИС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34834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4600" y="42097"/>
            <a:ext cx="11360800" cy="7636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Алгоритм использования объектов интеллектуальной собственности</a:t>
            </a:r>
            <a:endParaRPr lang="ru-RU" sz="2800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ru" smtClean="0"/>
              <a:pPr/>
              <a:t>11</a:t>
            </a:fld>
            <a:endParaRPr lang="ru"/>
          </a:p>
        </p:txBody>
      </p:sp>
      <p:sp>
        <p:nvSpPr>
          <p:cNvPr id="6" name="Овал 5"/>
          <p:cNvSpPr/>
          <p:nvPr/>
        </p:nvSpPr>
        <p:spPr>
          <a:xfrm>
            <a:off x="4377571" y="793239"/>
            <a:ext cx="2931580" cy="139995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Принадлежит ли мне этот объект?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2543606" y="1508833"/>
            <a:ext cx="2077245" cy="96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664889" y="1220801"/>
            <a:ext cx="1824203" cy="672075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ДА</a:t>
            </a:r>
          </a:p>
        </p:txBody>
      </p:sp>
      <p:cxnSp>
        <p:nvCxnSpPr>
          <p:cNvPr id="12" name="Прямая со стрелкой 11"/>
          <p:cNvCxnSpPr>
            <a:stCxn id="6" idx="4"/>
          </p:cNvCxnSpPr>
          <p:nvPr/>
        </p:nvCxnSpPr>
        <p:spPr>
          <a:xfrm>
            <a:off x="5965000" y="2193198"/>
            <a:ext cx="0" cy="4677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>
            <a:stCxn id="6" idx="6"/>
          </p:cNvCxnSpPr>
          <p:nvPr/>
        </p:nvCxnSpPr>
        <p:spPr>
          <a:xfrm>
            <a:off x="7309149" y="1493219"/>
            <a:ext cx="1667171" cy="2075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5052899" y="2660915"/>
            <a:ext cx="1824203" cy="67207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НЕ ЗНАЮ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9085347" y="1364771"/>
            <a:ext cx="1824203" cy="672075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НЕТ</a:t>
            </a:r>
          </a:p>
        </p:txBody>
      </p:sp>
      <p:sp>
        <p:nvSpPr>
          <p:cNvPr id="17" name="Овал 16"/>
          <p:cNvSpPr/>
          <p:nvPr/>
        </p:nvSpPr>
        <p:spPr>
          <a:xfrm>
            <a:off x="4377570" y="3520356"/>
            <a:ext cx="3174860" cy="105611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Я СОЗДАЛ РИД НА РАБОТЕ / ПО ДОГОВОРУ?</a:t>
            </a:r>
          </a:p>
        </p:txBody>
      </p:sp>
      <p:cxnSp>
        <p:nvCxnSpPr>
          <p:cNvPr id="19" name="Прямая со стрелкой 18"/>
          <p:cNvCxnSpPr>
            <a:stCxn id="15" idx="2"/>
            <a:endCxn id="17" idx="0"/>
          </p:cNvCxnSpPr>
          <p:nvPr/>
        </p:nvCxnSpPr>
        <p:spPr>
          <a:xfrm>
            <a:off x="5965000" y="3332990"/>
            <a:ext cx="0" cy="1873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7794084" y="2158202"/>
            <a:ext cx="4406729" cy="105611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ЭТОТ РИД ПЕРЕШЕЛ В ОБЩЕСТВЕННОЕ ДОСТОЯНИЕ?</a:t>
            </a:r>
          </a:p>
        </p:txBody>
      </p:sp>
      <p:sp>
        <p:nvSpPr>
          <p:cNvPr id="24" name="Овал 23"/>
          <p:cNvSpPr/>
          <p:nvPr/>
        </p:nvSpPr>
        <p:spPr>
          <a:xfrm>
            <a:off x="7805161" y="3214319"/>
            <a:ext cx="4406729" cy="105611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СОГЛАСОВАЛ ЛИ Я ВОЗМОЖНОСТЬ ИСПОЛЬЗОВАНИЯ?</a:t>
            </a:r>
          </a:p>
        </p:txBody>
      </p:sp>
      <p:sp>
        <p:nvSpPr>
          <p:cNvPr id="25" name="Овал 24"/>
          <p:cNvSpPr/>
          <p:nvPr/>
        </p:nvSpPr>
        <p:spPr>
          <a:xfrm>
            <a:off x="4463819" y="4656907"/>
            <a:ext cx="3174860" cy="118318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ПОДПИСАН ЛИ АКТ ВЫПОЛНЕННЫХ РАБОТ?</a:t>
            </a:r>
          </a:p>
        </p:txBody>
      </p:sp>
      <p:sp>
        <p:nvSpPr>
          <p:cNvPr id="26" name="Овал 25"/>
          <p:cNvSpPr/>
          <p:nvPr/>
        </p:nvSpPr>
        <p:spPr>
          <a:xfrm>
            <a:off x="7832337" y="4389107"/>
            <a:ext cx="4406729" cy="1248139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/>
              <a:t>ПОДПАДАЕТ ЛИ МОЯ ЦЕЛЬ ПОД УСЛОВИЯ СВОБОДНОГО ИСПОЛЬЗОВАНИЯ?</a:t>
            </a:r>
          </a:p>
        </p:txBody>
      </p:sp>
      <p:sp>
        <p:nvSpPr>
          <p:cNvPr id="27" name="Овал 26"/>
          <p:cNvSpPr/>
          <p:nvPr/>
        </p:nvSpPr>
        <p:spPr>
          <a:xfrm>
            <a:off x="-192697" y="2009387"/>
            <a:ext cx="4141473" cy="110642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400" dirty="0"/>
              <a:t>Я - ЕДИНСТВЕННЫЙ ПРАВООБЛАДАТЕЛЬ?</a:t>
            </a:r>
          </a:p>
        </p:txBody>
      </p:sp>
      <p:sp>
        <p:nvSpPr>
          <p:cNvPr id="28" name="Овал 27"/>
          <p:cNvSpPr/>
          <p:nvPr/>
        </p:nvSpPr>
        <p:spPr>
          <a:xfrm>
            <a:off x="7907758" y="5761076"/>
            <a:ext cx="4141473" cy="1106427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000" dirty="0"/>
              <a:t>Я ПЛАНИРУЮ ИСПОЛЬЗОВАНИЕ В КОММЕРЧЕСКИХ ЦЕЛЯХ?</a:t>
            </a:r>
          </a:p>
        </p:txBody>
      </p:sp>
    </p:spTree>
    <p:extLst>
      <p:ext uri="{BB962C8B-B14F-4D97-AF65-F5344CB8AC3E}">
        <p14:creationId xmlns:p14="http://schemas.microsoft.com/office/powerpoint/2010/main" val="357548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337889" y="1099769"/>
            <a:ext cx="5393600" cy="4263802"/>
          </a:xfrm>
        </p:spPr>
        <p:txBody>
          <a:bodyPr>
            <a:noAutofit/>
          </a:bodyPr>
          <a:lstStyle/>
          <a:p>
            <a:r>
              <a:rPr lang="ru-RU" sz="1867" b="1" dirty="0"/>
              <a:t>Ожидаемый результат проекта</a:t>
            </a:r>
            <a:r>
              <a:rPr lang="ru-RU" sz="1867" dirty="0"/>
              <a:t> - повышение уровня знаний и навыков в области интеллектуальной собственности среди российских школьников, студентов и молодых ученых, более эффективная коммуникация и взаимодействие во всем мире для повышения осведомленности и углубления знаний о потенциале интеллектуальной собственности для улучшения жизни каждого человека в частности, и всего мира в целом. </a:t>
            </a:r>
            <a:r>
              <a:rPr lang="ru-RU" sz="5867" dirty="0"/>
              <a:t/>
            </a:r>
            <a:br>
              <a:rPr lang="ru-RU" sz="5867" dirty="0"/>
            </a:br>
            <a:endParaRPr lang="ru-RU" sz="5867" dirty="0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7038579" y="5545213"/>
            <a:ext cx="5393600" cy="1646800"/>
          </a:xfrm>
        </p:spPr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852256" y="70568"/>
            <a:ext cx="10051200" cy="1029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Arial"/>
              <a:buNone/>
              <a:defRPr sz="4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3733" dirty="0"/>
              <a:t>Проект </a:t>
            </a:r>
            <a:r>
              <a:rPr lang="en-US" sz="3733" dirty="0"/>
              <a:t>WIPO </a:t>
            </a:r>
            <a:r>
              <a:rPr lang="ru-RU" sz="3733" dirty="0"/>
              <a:t>в России</a:t>
            </a:r>
          </a:p>
        </p:txBody>
      </p:sp>
      <p:sp>
        <p:nvSpPr>
          <p:cNvPr id="11" name="Подзаголовок 2"/>
          <p:cNvSpPr txBox="1">
            <a:spLocks/>
          </p:cNvSpPr>
          <p:nvPr/>
        </p:nvSpPr>
        <p:spPr>
          <a:xfrm>
            <a:off x="241890" y="1808125"/>
            <a:ext cx="5395311" cy="30287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 fontScale="9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ru-RU" sz="2800" b="1" dirty="0">
                <a:latin typeface="Century Gothic"/>
                <a:ea typeface="Century Gothic"/>
                <a:cs typeface="Century Gothic"/>
                <a:sym typeface="Century Gothic"/>
              </a:rPr>
              <a:t>Расширение возможностей молодежи через образование в области</a:t>
            </a:r>
          </a:p>
          <a:p>
            <a:r>
              <a:rPr lang="ru-RU" sz="2800" b="1" dirty="0">
                <a:latin typeface="Century Gothic"/>
                <a:ea typeface="Century Gothic"/>
                <a:cs typeface="Century Gothic"/>
                <a:sym typeface="Century Gothic"/>
              </a:rPr>
              <a:t>интеллектуальной собственности</a:t>
            </a:r>
          </a:p>
          <a:p>
            <a:endParaRPr lang="ru-RU" sz="2800" b="1" dirty="0">
              <a:latin typeface="Century Gothic"/>
              <a:ea typeface="Century Gothic"/>
              <a:cs typeface="Century Gothic"/>
              <a:sym typeface="Century Gothic"/>
            </a:endParaRPr>
          </a:p>
          <a:p>
            <a:r>
              <a:rPr lang="ru-RU" sz="2800" b="1" dirty="0">
                <a:latin typeface="Century Gothic"/>
                <a:ea typeface="Century Gothic"/>
                <a:cs typeface="Century Gothic"/>
                <a:sym typeface="Century Gothic"/>
              </a:rPr>
              <a:t>Сентябрь 2025 – Декабрь 2026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000008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Цели проекта:</a:t>
            </a:r>
            <a:endParaRPr lang="ru-RU" dirty="0"/>
          </a:p>
        </p:txBody>
      </p:sp>
      <p:sp>
        <p:nvSpPr>
          <p:cNvPr id="5" name="Текст 4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Повышение </a:t>
            </a:r>
            <a:r>
              <a:rPr lang="ru-RU" dirty="0"/>
              <a:t>уровня знаний об интеллектуальной собственности (ИС) среди школьников, студентов и молодых специалистов </a:t>
            </a:r>
            <a:endParaRPr lang="ru-RU" dirty="0" smtClean="0"/>
          </a:p>
          <a:p>
            <a:r>
              <a:rPr lang="ru-RU" dirty="0" smtClean="0"/>
              <a:t>Развитие </a:t>
            </a:r>
            <a:r>
              <a:rPr lang="ru-RU" dirty="0"/>
              <a:t>культуры инноваций и творчества среди молодёжи в этих регионах; </a:t>
            </a:r>
          </a:p>
          <a:p>
            <a:r>
              <a:rPr lang="ru-RU" dirty="0" smtClean="0"/>
              <a:t>Продвижение </a:t>
            </a:r>
            <a:r>
              <a:rPr lang="ru-RU" dirty="0"/>
              <a:t>платформы IP4Youth </a:t>
            </a:r>
            <a:r>
              <a:rPr lang="ru-RU" dirty="0" err="1"/>
              <a:t>and</a:t>
            </a:r>
            <a:r>
              <a:rPr lang="ru-RU" dirty="0"/>
              <a:t> </a:t>
            </a:r>
            <a:r>
              <a:rPr lang="ru-RU" dirty="0" err="1"/>
              <a:t>Teachers</a:t>
            </a:r>
            <a:r>
              <a:rPr lang="ru-RU" dirty="0"/>
              <a:t> для российских пользователей;</a:t>
            </a:r>
          </a:p>
          <a:p>
            <a:r>
              <a:rPr lang="ru-RU" dirty="0" smtClean="0"/>
              <a:t>Содействие </a:t>
            </a:r>
            <a:r>
              <a:rPr lang="ru-RU" dirty="0"/>
              <a:t>раскрытию творческого и инновационного потенциала молодёжи посредством организации обучающих семинаров/</a:t>
            </a:r>
            <a:r>
              <a:rPr lang="ru-RU" dirty="0" err="1"/>
              <a:t>вебинаров</a:t>
            </a:r>
            <a:r>
              <a:rPr lang="ru-RU" dirty="0"/>
              <a:t>;</a:t>
            </a:r>
          </a:p>
          <a:p>
            <a:r>
              <a:rPr lang="ru-RU" dirty="0" smtClean="0"/>
              <a:t>Поддержка </a:t>
            </a:r>
            <a:r>
              <a:rPr lang="ru-RU" dirty="0"/>
              <a:t>и мотивация школьников, студентов и молодых специалистов к реализации их идей;</a:t>
            </a:r>
          </a:p>
          <a:p>
            <a:r>
              <a:rPr lang="ru-RU" dirty="0" smtClean="0"/>
              <a:t>Содействие </a:t>
            </a:r>
            <a:r>
              <a:rPr lang="ru-RU" dirty="0"/>
              <a:t>их участию в различных проектах и конкурсах в области интеллектуальной собственности в Российской Федерации;</a:t>
            </a:r>
          </a:p>
          <a:p>
            <a:r>
              <a:rPr lang="ru-RU" dirty="0" smtClean="0"/>
              <a:t>Распространение </a:t>
            </a:r>
            <a:r>
              <a:rPr lang="ru-RU" dirty="0"/>
              <a:t>информации об интеллектуальной </a:t>
            </a:r>
            <a:r>
              <a:rPr lang="ru-RU" dirty="0" smtClean="0"/>
              <a:t>собственности.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4962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Уровни мероприятий</a:t>
            </a:r>
            <a:endParaRPr lang="ru-RU" dirty="0"/>
          </a:p>
        </p:txBody>
      </p:sp>
      <p:graphicFrame>
        <p:nvGraphicFramePr>
          <p:cNvPr id="4" name="Схема 3"/>
          <p:cNvGraphicFramePr/>
          <p:nvPr>
            <p:extLst/>
          </p:nvPr>
        </p:nvGraphicFramePr>
        <p:xfrm>
          <a:off x="415600" y="1536633"/>
          <a:ext cx="11360800" cy="4555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58925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Возможности участия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Участие в мероприятиях</a:t>
            </a:r>
          </a:p>
          <a:p>
            <a:r>
              <a:rPr lang="ru-RU" dirty="0" smtClean="0"/>
              <a:t>Информирование о мероприятиях</a:t>
            </a:r>
          </a:p>
          <a:p>
            <a:r>
              <a:rPr lang="ru-RU" dirty="0" smtClean="0"/>
              <a:t>Инициация темы </a:t>
            </a:r>
            <a:r>
              <a:rPr lang="ru-RU" dirty="0" err="1" smtClean="0"/>
              <a:t>вебинара</a:t>
            </a:r>
            <a:r>
              <a:rPr lang="ru-RU" dirty="0" smtClean="0"/>
              <a:t> </a:t>
            </a:r>
          </a:p>
          <a:p>
            <a:r>
              <a:rPr lang="ru-RU" dirty="0" smtClean="0"/>
              <a:t>Выступление в качестве спикера</a:t>
            </a:r>
          </a:p>
          <a:p>
            <a:r>
              <a:rPr lang="ru-RU" dirty="0" smtClean="0"/>
              <a:t>Совместная публикация материалов (дайджесты, статьи)</a:t>
            </a:r>
          </a:p>
          <a:p>
            <a:r>
              <a:rPr lang="ru-RU" dirty="0" smtClean="0"/>
              <a:t>Предложение историй успеха</a:t>
            </a:r>
          </a:p>
          <a:p>
            <a:r>
              <a:rPr lang="ru-RU" dirty="0" smtClean="0"/>
              <a:t>Совместное участие в конкурсах и поддержка конкурсных заявок</a:t>
            </a:r>
          </a:p>
          <a:p>
            <a:r>
              <a:rPr lang="ru-RU" dirty="0" smtClean="0"/>
              <a:t>Разработка и реализация совместных образовательных проектов</a:t>
            </a:r>
          </a:p>
          <a:p>
            <a:pPr marL="152396" indent="0">
              <a:buNone/>
            </a:pPr>
            <a:endParaRPr lang="ru-RU" dirty="0" smtClean="0"/>
          </a:p>
          <a:p>
            <a:pPr marL="152396" indent="0">
              <a:buNone/>
            </a:pPr>
            <a:endParaRPr lang="ru-RU" dirty="0" smtClean="0"/>
          </a:p>
          <a:p>
            <a:endParaRPr lang="ru-RU" dirty="0" smtClean="0"/>
          </a:p>
        </p:txBody>
      </p:sp>
      <p:sp>
        <p:nvSpPr>
          <p:cNvPr id="5" name="Прямоугольник 4"/>
          <p:cNvSpPr/>
          <p:nvPr/>
        </p:nvSpPr>
        <p:spPr>
          <a:xfrm>
            <a:off x="611977" y="5722501"/>
            <a:ext cx="592174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14300" indent="0">
              <a:buNone/>
            </a:pPr>
            <a:r>
              <a:rPr lang="en-US" sz="2400" dirty="0"/>
              <a:t>Telegram </a:t>
            </a:r>
            <a:r>
              <a:rPr lang="ru-RU" sz="2400" dirty="0"/>
              <a:t>канал с анонсами: </a:t>
            </a:r>
            <a:r>
              <a:rPr lang="en-US" sz="2400" dirty="0"/>
              <a:t>t.me/ip4youth  </a:t>
            </a:r>
          </a:p>
        </p:txBody>
      </p:sp>
    </p:spTree>
    <p:extLst>
      <p:ext uri="{BB962C8B-B14F-4D97-AF65-F5344CB8AC3E}">
        <p14:creationId xmlns:p14="http://schemas.microsoft.com/office/powerpoint/2010/main" val="2133478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C9FD8-2C89-4A5A-867D-1AF190F4288E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404813" y="-233363"/>
            <a:ext cx="13001625" cy="7324725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3048000" y="5756185"/>
            <a:ext cx="51265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bg1"/>
                </a:solidFill>
              </a:rPr>
              <a:t>vk.com/</a:t>
            </a:r>
            <a:r>
              <a:rPr lang="en-US" b="1" dirty="0" err="1" smtClean="0">
                <a:solidFill>
                  <a:schemeClr val="bg1"/>
                </a:solidFill>
              </a:rPr>
              <a:t>ipitmo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t.me/IPITMO</a:t>
            </a:r>
            <a:endParaRPr lang="ru-RU" b="1" dirty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tt.itmo.ru</a:t>
            </a:r>
            <a:endParaRPr lang="ru-RU" b="1" dirty="0" smtClean="0">
              <a:solidFill>
                <a:schemeClr val="bg1"/>
              </a:solidFill>
            </a:endParaRPr>
          </a:p>
          <a:p>
            <a:r>
              <a:rPr lang="en-US" b="1" dirty="0" smtClean="0">
                <a:solidFill>
                  <a:schemeClr val="bg1"/>
                </a:solidFill>
              </a:rPr>
              <a:t>abit.itmo.ru/program/master/</a:t>
            </a:r>
            <a:r>
              <a:rPr lang="en-US" b="1" dirty="0" err="1" smtClean="0">
                <a:solidFill>
                  <a:schemeClr val="bg1"/>
                </a:solidFill>
              </a:rPr>
              <a:t>intellectual_property</a:t>
            </a:r>
            <a:endParaRPr lang="ru-RU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30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83860" y="2439584"/>
            <a:ext cx="10515600" cy="1325563"/>
          </a:xfrm>
        </p:spPr>
        <p:txBody>
          <a:bodyPr/>
          <a:lstStyle/>
          <a:p>
            <a:r>
              <a:rPr lang="ru-RU" dirty="0" smtClean="0"/>
              <a:t>Библиотеки – место доступа к информации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414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51848" y="2889961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Доступ к информации</a:t>
            </a:r>
            <a:br>
              <a:rPr lang="ru-RU" dirty="0" smtClean="0"/>
            </a:br>
            <a:r>
              <a:rPr lang="ru-RU" dirty="0" smtClean="0"/>
              <a:t> + </a:t>
            </a:r>
            <a:br>
              <a:rPr lang="ru-RU" dirty="0" smtClean="0"/>
            </a:br>
            <a:r>
              <a:rPr lang="ru-RU" dirty="0" smtClean="0"/>
              <a:t>индивидуальный подход</a:t>
            </a:r>
            <a:br>
              <a:rPr lang="ru-RU" dirty="0" smtClean="0"/>
            </a:br>
            <a:r>
              <a:rPr lang="ru-RU" dirty="0" smtClean="0"/>
              <a:t> =</a:t>
            </a:r>
            <a:br>
              <a:rPr lang="ru-RU" dirty="0" smtClean="0"/>
            </a:br>
            <a:r>
              <a:rPr lang="ru-RU" dirty="0" smtClean="0"/>
              <a:t> пространство для консультаций!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19797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 </a:t>
            </a:r>
            <a:endParaRPr lang="ru-RU" dirty="0"/>
          </a:p>
        </p:txBody>
      </p:sp>
      <p:pic>
        <p:nvPicPr>
          <p:cNvPr id="2050" name="Picture 2" descr="еЦПТ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2925" y="3067844"/>
            <a:ext cx="6096000" cy="9334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479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603" y="1620908"/>
            <a:ext cx="3638550" cy="39243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26591" y="324182"/>
            <a:ext cx="6795447" cy="185946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Авторское право – основа системы интеллектуальной собственности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2695877"/>
              </p:ext>
            </p:extLst>
          </p:nvPr>
        </p:nvGraphicFramePr>
        <p:xfrm>
          <a:off x="3575714" y="2183642"/>
          <a:ext cx="8616286" cy="44696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167956" y="3813497"/>
            <a:ext cx="143180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0" cap="none" spc="0" dirty="0" smtClean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РИД</a:t>
            </a:r>
            <a:endParaRPr lang="ru-RU" sz="5400" b="0" cap="none" spc="0" dirty="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0482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7239265"/>
              </p:ext>
            </p:extLst>
          </p:nvPr>
        </p:nvGraphicFramePr>
        <p:xfrm>
          <a:off x="633485" y="667106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Группа 3"/>
          <p:cNvGrpSpPr/>
          <p:nvPr/>
        </p:nvGrpSpPr>
        <p:grpSpPr>
          <a:xfrm>
            <a:off x="6234400" y="573118"/>
            <a:ext cx="4445326" cy="4445326"/>
            <a:chOff x="3687399" y="12157"/>
            <a:chExt cx="4445326" cy="4445326"/>
          </a:xfrm>
        </p:grpSpPr>
        <p:sp>
          <p:nvSpPr>
            <p:cNvPr id="5" name="Овал 4"/>
            <p:cNvSpPr/>
            <p:nvPr/>
          </p:nvSpPr>
          <p:spPr>
            <a:xfrm>
              <a:off x="3687399" y="12157"/>
              <a:ext cx="4445326" cy="4445326"/>
            </a:xfrm>
            <a:prstGeom prst="ellipse">
              <a:avLst/>
            </a:prstGeom>
            <a:solidFill>
              <a:schemeClr val="accent4">
                <a:lumMod val="20000"/>
                <a:lumOff val="80000"/>
                <a:alpha val="50000"/>
              </a:schemeClr>
            </a:solidFill>
          </p:spPr>
          <p:style>
            <a:lnRef idx="2">
              <a:schemeClr val="accent1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6" name="Овал 4"/>
            <p:cNvSpPr txBox="1"/>
            <p:nvPr/>
          </p:nvSpPr>
          <p:spPr>
            <a:xfrm>
              <a:off x="4058516" y="536356"/>
              <a:ext cx="3753133" cy="339692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15113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3400" kern="1200" dirty="0" smtClean="0"/>
                <a:t>Объективная форма</a:t>
              </a:r>
              <a:endParaRPr lang="ru-RU" sz="3400" kern="1200" dirty="0"/>
            </a:p>
          </p:txBody>
        </p:sp>
      </p:grp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737208996"/>
              </p:ext>
            </p:extLst>
          </p:nvPr>
        </p:nvGraphicFramePr>
        <p:xfrm>
          <a:off x="5841242" y="3316407"/>
          <a:ext cx="5161873" cy="40618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633485" y="5224890"/>
            <a:ext cx="4907506" cy="144655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400" b="1" cap="none" spc="0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Охраняем форму,</a:t>
            </a:r>
            <a:r>
              <a:rPr lang="ru-RU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</a:rPr>
              <a:t> а не содержание</a:t>
            </a:r>
            <a:endParaRPr lang="ru-RU" sz="4400" b="1" cap="none" spc="0" dirty="0" smtClean="0">
              <a:ln w="22225">
                <a:solidFill>
                  <a:schemeClr val="accent2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3243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63773" y="2337215"/>
            <a:ext cx="3638550" cy="3924300"/>
          </a:xfrm>
          <a:prstGeom prst="rect">
            <a:avLst/>
          </a:prstGeom>
        </p:spPr>
      </p:pic>
      <p:graphicFrame>
        <p:nvGraphicFramePr>
          <p:cNvPr id="9" name="Объект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0278843"/>
              </p:ext>
            </p:extLst>
          </p:nvPr>
        </p:nvGraphicFramePr>
        <p:xfrm>
          <a:off x="3166280" y="13648"/>
          <a:ext cx="8848299" cy="674199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5396" y="817775"/>
            <a:ext cx="2871716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dirty="0" smtClean="0"/>
              <a:t>Примеры объектов</a:t>
            </a:r>
          </a:p>
          <a:p>
            <a:pPr algn="ctr"/>
            <a:r>
              <a:rPr lang="ru-RU" dirty="0" smtClean="0"/>
              <a:t>авторских прав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453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Жизненный цикл объекта АП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84" y="3294369"/>
            <a:ext cx="11443032" cy="2560520"/>
          </a:xfrm>
          <a:prstGeom prst="rect">
            <a:avLst/>
          </a:prstGeom>
        </p:spPr>
      </p:pic>
      <p:sp>
        <p:nvSpPr>
          <p:cNvPr id="5" name="Арка 4"/>
          <p:cNvSpPr/>
          <p:nvPr/>
        </p:nvSpPr>
        <p:spPr>
          <a:xfrm rot="10800000">
            <a:off x="374484" y="5349922"/>
            <a:ext cx="11103283" cy="327547"/>
          </a:xfrm>
          <a:prstGeom prst="blockArc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374484" y="4203509"/>
            <a:ext cx="0" cy="1800000"/>
          </a:xfrm>
          <a:prstGeom prst="line">
            <a:avLst/>
          </a:prstGeom>
          <a:ln w="66675"/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51904" y="1753864"/>
            <a:ext cx="173618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Создание </a:t>
            </a:r>
          </a:p>
          <a:p>
            <a:r>
              <a:rPr lang="ru-RU" dirty="0" smtClean="0"/>
              <a:t>РИД</a:t>
            </a:r>
          </a:p>
          <a:p>
            <a:r>
              <a:rPr lang="ru-RU" dirty="0" smtClean="0"/>
              <a:t>Старт </a:t>
            </a:r>
          </a:p>
          <a:p>
            <a:r>
              <a:rPr lang="ru-RU" dirty="0" smtClean="0"/>
              <a:t>срока правовой</a:t>
            </a:r>
          </a:p>
          <a:p>
            <a:r>
              <a:rPr lang="ru-RU" dirty="0" smtClean="0"/>
              <a:t>охраны</a:t>
            </a:r>
            <a:endParaRPr lang="ru-RU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flipH="1">
            <a:off x="374484" y="3125337"/>
            <a:ext cx="608155" cy="1078172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288085" y="3664423"/>
            <a:ext cx="17645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Обнародование</a:t>
            </a:r>
            <a:endParaRPr lang="ru-RU" dirty="0"/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2079542" y="3905769"/>
            <a:ext cx="650011" cy="907695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52671" y="2954873"/>
            <a:ext cx="26159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«Выделение» нового </a:t>
            </a:r>
          </a:p>
          <a:p>
            <a:r>
              <a:rPr lang="ru-RU" dirty="0" smtClean="0"/>
              <a:t>РИД через патентование</a:t>
            </a:r>
            <a:endParaRPr lang="ru-RU" dirty="0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4285365" y="3609505"/>
            <a:ext cx="453563" cy="1160278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5281893" y="2216952"/>
            <a:ext cx="256878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Окончание ЖЦ</a:t>
            </a:r>
          </a:p>
          <a:p>
            <a:r>
              <a:rPr lang="ru-RU" dirty="0" smtClean="0"/>
              <a:t>объекта патентных прав</a:t>
            </a:r>
          </a:p>
        </p:txBody>
      </p:sp>
      <p:cxnSp>
        <p:nvCxnSpPr>
          <p:cNvPr id="19" name="Прямая со стрелкой 18"/>
          <p:cNvCxnSpPr/>
          <p:nvPr/>
        </p:nvCxnSpPr>
        <p:spPr>
          <a:xfrm>
            <a:off x="6901274" y="2837101"/>
            <a:ext cx="722618" cy="1142779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1" name="Прямая со стрелкой 20"/>
          <p:cNvCxnSpPr/>
          <p:nvPr/>
        </p:nvCxnSpPr>
        <p:spPr>
          <a:xfrm>
            <a:off x="9786238" y="2227146"/>
            <a:ext cx="1324888" cy="1939987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8178815" y="1620261"/>
            <a:ext cx="2665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Переход в общественное</a:t>
            </a:r>
          </a:p>
          <a:p>
            <a:pPr algn="ctr"/>
            <a:r>
              <a:rPr lang="ru-RU" dirty="0" smtClean="0"/>
              <a:t>достояние</a:t>
            </a:r>
          </a:p>
        </p:txBody>
      </p:sp>
      <p:cxnSp>
        <p:nvCxnSpPr>
          <p:cNvPr id="24" name="Прямая со стрелкой 23"/>
          <p:cNvCxnSpPr/>
          <p:nvPr/>
        </p:nvCxnSpPr>
        <p:spPr>
          <a:xfrm flipH="1">
            <a:off x="8083367" y="2212881"/>
            <a:ext cx="967782" cy="1135200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358981" y="3966833"/>
            <a:ext cx="258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Смена правообладателя</a:t>
            </a:r>
          </a:p>
        </p:txBody>
      </p:sp>
      <p:cxnSp>
        <p:nvCxnSpPr>
          <p:cNvPr id="27" name="Прямая со стрелкой 26"/>
          <p:cNvCxnSpPr/>
          <p:nvPr/>
        </p:nvCxnSpPr>
        <p:spPr>
          <a:xfrm flipH="1">
            <a:off x="9362364" y="4227231"/>
            <a:ext cx="149284" cy="261232"/>
          </a:xfrm>
          <a:prstGeom prst="straightConnector1">
            <a:avLst/>
          </a:prstGeom>
          <a:ln w="95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30" name="Прямоугольник 29"/>
          <p:cNvSpPr/>
          <p:nvPr/>
        </p:nvSpPr>
        <p:spPr>
          <a:xfrm>
            <a:off x="2868164" y="5712007"/>
            <a:ext cx="402757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Пожизненно</a:t>
            </a:r>
            <a:endParaRPr lang="ru-RU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837377" y="5732720"/>
            <a:ext cx="2524987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160">
                  <a:solidFill>
                    <a:schemeClr val="accent5"/>
                  </a:solidFill>
                  <a:prstDash val="solid"/>
                </a:ln>
                <a:solidFill>
                  <a:schemeClr val="accent6">
                    <a:lumMod val="60000"/>
                    <a:lumOff val="40000"/>
                  </a:schemeClr>
                </a:solidFill>
                <a:effectLst>
                  <a:outerShdw blurRad="38100" dist="22860" dir="5400000" algn="tl" rotWithShape="0">
                    <a:srgbClr val="000000">
                      <a:alpha val="30000"/>
                    </a:srgbClr>
                  </a:outerShdw>
                </a:effectLst>
              </a:rPr>
              <a:t>+ 70 лет</a:t>
            </a:r>
            <a:endParaRPr lang="ru-RU" sz="5400" b="1" cap="none" spc="0" dirty="0">
              <a:ln w="10160">
                <a:solidFill>
                  <a:schemeClr val="accent5"/>
                </a:solidFill>
                <a:prstDash val="solid"/>
              </a:ln>
              <a:solidFill>
                <a:schemeClr val="accent6">
                  <a:lumMod val="60000"/>
                  <a:lumOff val="40000"/>
                </a:schemeClr>
              </a:solidFill>
              <a:effectLst>
                <a:outerShdw blurRad="38100" dist="22860" dir="5400000" algn="tl" rotWithShape="0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49596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Исключительные права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9526" y="2850938"/>
            <a:ext cx="3686175" cy="3514725"/>
          </a:xfrm>
          <a:prstGeom prst="rect">
            <a:avLst/>
          </a:prstGeom>
        </p:spPr>
      </p:pic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690688"/>
            <a:ext cx="2409967" cy="4351338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При создании:</a:t>
            </a:r>
          </a:p>
          <a:p>
            <a:pPr marL="0" indent="0" algn="ctr">
              <a:buNone/>
            </a:pPr>
            <a:r>
              <a:rPr lang="ru-RU" dirty="0" smtClean="0"/>
              <a:t>у автора</a:t>
            </a:r>
            <a:endParaRPr lang="ru-RU" dirty="0"/>
          </a:p>
        </p:txBody>
      </p:sp>
      <p:cxnSp>
        <p:nvCxnSpPr>
          <p:cNvPr id="6" name="Прямая со стрелкой 5"/>
          <p:cNvCxnSpPr/>
          <p:nvPr/>
        </p:nvCxnSpPr>
        <p:spPr>
          <a:xfrm flipV="1">
            <a:off x="3248167" y="2248527"/>
            <a:ext cx="2103322" cy="1244181"/>
          </a:xfrm>
          <a:prstGeom prst="straightConnector1">
            <a:avLst/>
          </a:prstGeom>
          <a:ln w="730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0" name="Скругленный прямоугольник 9"/>
          <p:cNvSpPr/>
          <p:nvPr/>
        </p:nvSpPr>
        <p:spPr>
          <a:xfrm>
            <a:off x="5501390" y="1690688"/>
            <a:ext cx="6175948" cy="81266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Заказчику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501390" y="2786570"/>
            <a:ext cx="6175948" cy="81266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Работодателю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flipV="1">
            <a:off x="3641885" y="3192904"/>
            <a:ext cx="1709604" cy="857644"/>
          </a:xfrm>
          <a:prstGeom prst="straightConnector1">
            <a:avLst/>
          </a:prstGeom>
          <a:ln w="730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Скругленный прямоугольник 14"/>
          <p:cNvSpPr/>
          <p:nvPr/>
        </p:nvSpPr>
        <p:spPr>
          <a:xfrm>
            <a:off x="5501390" y="3882452"/>
            <a:ext cx="6175948" cy="81266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Наследнику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3445026" y="4392514"/>
            <a:ext cx="1906463" cy="215787"/>
          </a:xfrm>
          <a:prstGeom prst="straightConnector1">
            <a:avLst/>
          </a:prstGeom>
          <a:ln w="730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9" name="Объект 2"/>
          <p:cNvSpPr txBox="1">
            <a:spLocks/>
          </p:cNvSpPr>
          <p:nvPr/>
        </p:nvSpPr>
        <p:spPr>
          <a:xfrm>
            <a:off x="42259" y="6209441"/>
            <a:ext cx="4066653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ru-RU" dirty="0" smtClean="0">
                <a:solidFill>
                  <a:srgbClr val="FF0000"/>
                </a:solidFill>
              </a:rPr>
              <a:t>ТОЛЬКО ФИЗ ЛИЦО!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5501390" y="4949953"/>
            <a:ext cx="6175948" cy="812669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</a:rPr>
              <a:t>Приобретателю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3436175" y="5174647"/>
            <a:ext cx="1903964" cy="234223"/>
          </a:xfrm>
          <a:prstGeom prst="straightConnector1">
            <a:avLst/>
          </a:prstGeom>
          <a:ln w="73025" cap="flat" cmpd="sng" algn="ctr">
            <a:solidFill>
              <a:schemeClr val="accent6"/>
            </a:solidFill>
            <a:prstDash val="solid"/>
            <a:round/>
            <a:headEnd type="none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0604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189</TotalTime>
  <Words>541</Words>
  <Application>Microsoft Office PowerPoint</Application>
  <PresentationFormat>Широкоэкранный</PresentationFormat>
  <Paragraphs>125</Paragraphs>
  <Slides>16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Arial</vt:lpstr>
      <vt:lpstr>Calibri</vt:lpstr>
      <vt:lpstr>Calibri Light</vt:lpstr>
      <vt:lpstr>Century Gothic</vt:lpstr>
      <vt:lpstr>Тема Office</vt:lpstr>
      <vt:lpstr>Расширение возможностей работы библиотек с объектами авторских прав</vt:lpstr>
      <vt:lpstr>Библиотеки – место доступа к информации</vt:lpstr>
      <vt:lpstr>Доступ к информации  +  индивидуальный подход  =  пространство для консультаций!</vt:lpstr>
      <vt:lpstr> </vt:lpstr>
      <vt:lpstr>Авторское право – основа системы интеллектуальной собственности</vt:lpstr>
      <vt:lpstr> </vt:lpstr>
      <vt:lpstr> </vt:lpstr>
      <vt:lpstr>Жизненный цикл объекта АП</vt:lpstr>
      <vt:lpstr>Исключительные права</vt:lpstr>
      <vt:lpstr>Свободное использование ИС</vt:lpstr>
      <vt:lpstr>Алгоритм использования объектов интеллектуальной собственности</vt:lpstr>
      <vt:lpstr>Ожидаемый результат проекта - повышение уровня знаний и навыков в области интеллектуальной собственности среди российских школьников, студентов и молодых ученых, более эффективная коммуникация и взаимодействие во всем мире для повышения осведомленности и углубления знаний о потенциале интеллектуальной собственности для улучшения жизни каждого человека в частности, и всего мира в целом.  </vt:lpstr>
      <vt:lpstr>Цели проекта:</vt:lpstr>
      <vt:lpstr>Уровни мероприятий</vt:lpstr>
      <vt:lpstr>Возможности участия</vt:lpstr>
      <vt:lpstr>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Введение в интеллектуальную собственность: авторское право</dc:title>
  <dc:creator>User</dc:creator>
  <cp:lastModifiedBy>User</cp:lastModifiedBy>
  <cp:revision>16</cp:revision>
  <dcterms:created xsi:type="dcterms:W3CDTF">2025-11-15T13:41:09Z</dcterms:created>
  <dcterms:modified xsi:type="dcterms:W3CDTF">2025-11-20T10:02:55Z</dcterms:modified>
</cp:coreProperties>
</file>