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17"/>
  </p:notesMasterIdLst>
  <p:sldIdLst>
    <p:sldId id="257" r:id="rId2"/>
    <p:sldId id="316" r:id="rId3"/>
    <p:sldId id="317" r:id="rId4"/>
    <p:sldId id="318" r:id="rId5"/>
    <p:sldId id="319" r:id="rId6"/>
    <p:sldId id="324" r:id="rId7"/>
    <p:sldId id="321" r:id="rId8"/>
    <p:sldId id="322" r:id="rId9"/>
    <p:sldId id="323" r:id="rId10"/>
    <p:sldId id="320" r:id="rId11"/>
    <p:sldId id="308" r:id="rId12"/>
    <p:sldId id="311" r:id="rId13"/>
    <p:sldId id="315" r:id="rId14"/>
    <p:sldId id="310" r:id="rId15"/>
    <p:sldId id="25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488C42C-2FB9-43E3-9A07-D60FE946DCB2}">
          <p14:sldIdLst>
            <p14:sldId id="257"/>
            <p14:sldId id="316"/>
            <p14:sldId id="317"/>
            <p14:sldId id="318"/>
            <p14:sldId id="319"/>
            <p14:sldId id="324"/>
            <p14:sldId id="321"/>
            <p14:sldId id="322"/>
            <p14:sldId id="323"/>
            <p14:sldId id="320"/>
            <p14:sldId id="308"/>
            <p14:sldId id="311"/>
            <p14:sldId id="315"/>
            <p14:sldId id="310"/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1" autoAdjust="0"/>
    <p:restoredTop sz="94660"/>
  </p:normalViewPr>
  <p:slideViewPr>
    <p:cSldViewPr>
      <p:cViewPr varScale="1">
        <p:scale>
          <a:sx n="109" d="100"/>
          <a:sy n="109" d="100"/>
        </p:scale>
        <p:origin x="21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B621F-0312-41A2-BD80-2DAC5EE535A1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1DEA5A5-6504-4B5C-8742-2FA15C407251}">
      <dgm:prSet phldrT="[Текст]" custT="1"/>
      <dgm:spPr>
        <a:solidFill>
          <a:srgbClr val="FC7404"/>
        </a:solidFill>
      </dgm:spPr>
      <dgm:t>
        <a:bodyPr/>
        <a:lstStyle/>
        <a:p>
          <a:r>
            <a:rPr lang="ru-RU" sz="2000" dirty="0" smtClean="0"/>
            <a:t>Профиль комплектования БЕН РАН</a:t>
          </a:r>
          <a:endParaRPr lang="ru-RU" sz="2000" dirty="0"/>
        </a:p>
      </dgm:t>
    </dgm:pt>
    <dgm:pt modelId="{3C8845BB-8AFD-4D4C-92EF-7F7FF0455F0E}" type="parTrans" cxnId="{A32EE39C-39C2-40A7-AC7B-B6F1579037AF}">
      <dgm:prSet/>
      <dgm:spPr/>
      <dgm:t>
        <a:bodyPr/>
        <a:lstStyle/>
        <a:p>
          <a:endParaRPr lang="ru-RU"/>
        </a:p>
      </dgm:t>
    </dgm:pt>
    <dgm:pt modelId="{838AAC28-3DAE-475A-93E7-DD1A374DAD6D}" type="sibTrans" cxnId="{A32EE39C-39C2-40A7-AC7B-B6F1579037AF}">
      <dgm:prSet/>
      <dgm:spPr/>
      <dgm:t>
        <a:bodyPr/>
        <a:lstStyle/>
        <a:p>
          <a:endParaRPr lang="ru-RU"/>
        </a:p>
      </dgm:t>
    </dgm:pt>
    <dgm:pt modelId="{201634DA-BA90-47C7-BB0C-0696FF1E06E7}">
      <dgm:prSet phldrT="[Текст]" custT="1"/>
      <dgm:spPr/>
      <dgm:t>
        <a:bodyPr/>
        <a:lstStyle/>
        <a:p>
          <a:r>
            <a:rPr lang="ru-RU" sz="1800" dirty="0" smtClean="0"/>
            <a:t>СТТПК</a:t>
          </a:r>
          <a:endParaRPr lang="ru-RU" sz="1800" dirty="0"/>
        </a:p>
      </dgm:t>
    </dgm:pt>
    <dgm:pt modelId="{297791FC-E8F9-49E5-B1B1-C09FA7329CB7}" type="parTrans" cxnId="{A911061F-C5F7-451C-B83A-1942876AC27F}">
      <dgm:prSet/>
      <dgm:spPr/>
      <dgm:t>
        <a:bodyPr/>
        <a:lstStyle/>
        <a:p>
          <a:endParaRPr lang="ru-RU"/>
        </a:p>
      </dgm:t>
    </dgm:pt>
    <dgm:pt modelId="{C32FE224-AEBB-4498-89B7-2A173B1BC4A6}" type="sibTrans" cxnId="{A911061F-C5F7-451C-B83A-1942876AC27F}">
      <dgm:prSet/>
      <dgm:spPr/>
      <dgm:t>
        <a:bodyPr/>
        <a:lstStyle/>
        <a:p>
          <a:endParaRPr lang="ru-RU"/>
        </a:p>
      </dgm:t>
    </dgm:pt>
    <dgm:pt modelId="{139730F1-0361-46CB-AECA-12493C2554BB}">
      <dgm:prSet phldrT="[Текст]" custT="1"/>
      <dgm:spPr/>
      <dgm:t>
        <a:bodyPr/>
        <a:lstStyle/>
        <a:p>
          <a:r>
            <a:rPr lang="ru-RU" sz="1200" dirty="0" smtClean="0"/>
            <a:t>ТТПК отдела в Институте астрономии РАН </a:t>
          </a:r>
          <a:endParaRPr lang="ru-RU" sz="1200" dirty="0"/>
        </a:p>
      </dgm:t>
    </dgm:pt>
    <dgm:pt modelId="{32105464-37B2-4B73-BC06-A7F84522BB31}" type="parTrans" cxnId="{2BF1BCAA-BAD2-407A-9EB2-A72DC834876E}">
      <dgm:prSet/>
      <dgm:spPr/>
      <dgm:t>
        <a:bodyPr/>
        <a:lstStyle/>
        <a:p>
          <a:endParaRPr lang="ru-RU"/>
        </a:p>
      </dgm:t>
    </dgm:pt>
    <dgm:pt modelId="{ABC87CF6-B195-443A-99E8-452F2C8ECD12}" type="sibTrans" cxnId="{2BF1BCAA-BAD2-407A-9EB2-A72DC834876E}">
      <dgm:prSet/>
      <dgm:spPr/>
      <dgm:t>
        <a:bodyPr/>
        <a:lstStyle/>
        <a:p>
          <a:endParaRPr lang="ru-RU"/>
        </a:p>
      </dgm:t>
    </dgm:pt>
    <dgm:pt modelId="{1E37D81C-45DC-4C34-8091-1729BBD2F7EA}">
      <dgm:prSet phldrT="[Текст]" custT="1"/>
      <dgm:spPr/>
      <dgm:t>
        <a:bodyPr/>
        <a:lstStyle/>
        <a:p>
          <a:r>
            <a:rPr lang="ru-RU" sz="1200" dirty="0" smtClean="0"/>
            <a:t>ТТПК отдела в Институте высшей нервной деятельности и нейрофизиологии РАН </a:t>
          </a:r>
          <a:endParaRPr lang="ru-RU" sz="1200" dirty="0"/>
        </a:p>
      </dgm:t>
    </dgm:pt>
    <dgm:pt modelId="{0E3E8FA7-CD72-409D-BC9A-4C8066751B81}" type="parTrans" cxnId="{0339F295-173C-40E0-BDEE-444E4E995BBA}">
      <dgm:prSet/>
      <dgm:spPr/>
      <dgm:t>
        <a:bodyPr/>
        <a:lstStyle/>
        <a:p>
          <a:endParaRPr lang="ru-RU"/>
        </a:p>
      </dgm:t>
    </dgm:pt>
    <dgm:pt modelId="{9939E0CC-F303-4B9D-B01E-024643DDCBA2}" type="sibTrans" cxnId="{0339F295-173C-40E0-BDEE-444E4E995BBA}">
      <dgm:prSet/>
      <dgm:spPr/>
      <dgm:t>
        <a:bodyPr/>
        <a:lstStyle/>
        <a:p>
          <a:endParaRPr lang="ru-RU"/>
        </a:p>
      </dgm:t>
    </dgm:pt>
    <dgm:pt modelId="{25646A02-B5CB-4E1A-A849-954B1447ECFF}">
      <dgm:prSet phldrT="[Текст]" custT="1"/>
      <dgm:spPr/>
      <dgm:t>
        <a:bodyPr/>
        <a:lstStyle/>
        <a:p>
          <a:r>
            <a:rPr lang="ru-RU" sz="1600" dirty="0" smtClean="0"/>
            <a:t>Перечень отечественных журналов</a:t>
          </a:r>
          <a:endParaRPr lang="ru-RU" sz="1600" dirty="0"/>
        </a:p>
      </dgm:t>
    </dgm:pt>
    <dgm:pt modelId="{BCB938FA-B2B7-4BE2-BAA8-C56FBC933B3C}" type="parTrans" cxnId="{E8191716-3A10-4A3C-B463-7EE1CD27BCBF}">
      <dgm:prSet/>
      <dgm:spPr/>
      <dgm:t>
        <a:bodyPr/>
        <a:lstStyle/>
        <a:p>
          <a:endParaRPr lang="ru-RU"/>
        </a:p>
      </dgm:t>
    </dgm:pt>
    <dgm:pt modelId="{41E3E889-6378-49FE-AB5D-617C2DB9CB8A}" type="sibTrans" cxnId="{E8191716-3A10-4A3C-B463-7EE1CD27BCBF}">
      <dgm:prSet/>
      <dgm:spPr/>
      <dgm:t>
        <a:bodyPr/>
        <a:lstStyle/>
        <a:p>
          <a:endParaRPr lang="ru-RU"/>
        </a:p>
      </dgm:t>
    </dgm:pt>
    <dgm:pt modelId="{3BB61BCC-5FEE-4FAC-8145-E43DAA5C4E5C}">
      <dgm:prSet custT="1"/>
      <dgm:spPr/>
      <dgm:t>
        <a:bodyPr/>
        <a:lstStyle/>
        <a:p>
          <a:r>
            <a:rPr lang="ru-RU" sz="1600" dirty="0" smtClean="0"/>
            <a:t>Перечень иностранных журналов</a:t>
          </a:r>
          <a:endParaRPr lang="ru-RU" sz="1600" dirty="0"/>
        </a:p>
      </dgm:t>
    </dgm:pt>
    <dgm:pt modelId="{1E1BCD0B-BAA4-4191-A975-9D6FD989073E}" type="parTrans" cxnId="{1B1E4D9A-CB1D-4368-B151-BD3E564BDEC6}">
      <dgm:prSet/>
      <dgm:spPr/>
      <dgm:t>
        <a:bodyPr/>
        <a:lstStyle/>
        <a:p>
          <a:endParaRPr lang="ru-RU"/>
        </a:p>
      </dgm:t>
    </dgm:pt>
    <dgm:pt modelId="{03DC0380-E571-4454-A728-6288B17CE751}" type="sibTrans" cxnId="{1B1E4D9A-CB1D-4368-B151-BD3E564BDEC6}">
      <dgm:prSet/>
      <dgm:spPr/>
      <dgm:t>
        <a:bodyPr/>
        <a:lstStyle/>
        <a:p>
          <a:endParaRPr lang="ru-RU"/>
        </a:p>
      </dgm:t>
    </dgm:pt>
    <dgm:pt modelId="{F8AAD2FD-11B9-4830-930D-FD53684031C2}">
      <dgm:prSet custT="1"/>
      <dgm:spPr/>
      <dgm:t>
        <a:bodyPr/>
        <a:lstStyle/>
        <a:p>
          <a:r>
            <a:rPr lang="ru-RU" sz="1600" dirty="0" smtClean="0"/>
            <a:t>Перечень отечественных СУР</a:t>
          </a:r>
          <a:endParaRPr lang="ru-RU" sz="1600" dirty="0"/>
        </a:p>
      </dgm:t>
    </dgm:pt>
    <dgm:pt modelId="{9DD91383-066C-43C5-95BD-9EE0718D4E9A}" type="parTrans" cxnId="{06D65A45-ACCF-4726-B8A4-CEE7C2D986F0}">
      <dgm:prSet/>
      <dgm:spPr/>
      <dgm:t>
        <a:bodyPr/>
        <a:lstStyle/>
        <a:p>
          <a:endParaRPr lang="ru-RU"/>
        </a:p>
      </dgm:t>
    </dgm:pt>
    <dgm:pt modelId="{F85F8CEB-E566-48C0-90C5-29CA946A85EC}" type="sibTrans" cxnId="{06D65A45-ACCF-4726-B8A4-CEE7C2D986F0}">
      <dgm:prSet/>
      <dgm:spPr/>
      <dgm:t>
        <a:bodyPr/>
        <a:lstStyle/>
        <a:p>
          <a:endParaRPr lang="ru-RU"/>
        </a:p>
      </dgm:t>
    </dgm:pt>
    <dgm:pt modelId="{62E1340A-B2EC-481E-89FA-BE6F64455120}">
      <dgm:prSet custT="1"/>
      <dgm:spPr/>
      <dgm:t>
        <a:bodyPr/>
        <a:lstStyle/>
        <a:p>
          <a:r>
            <a:rPr lang="ru-RU" sz="1200" dirty="0" smtClean="0"/>
            <a:t>ТТПК отдела в Институте геохимии и аналитической химии им. В.И. Вернадского РАН </a:t>
          </a:r>
          <a:endParaRPr lang="ru-RU" sz="1200" dirty="0"/>
        </a:p>
      </dgm:t>
    </dgm:pt>
    <dgm:pt modelId="{BD3D4C5F-127E-46E9-8679-E7243D3114A0}" type="parTrans" cxnId="{FBCA1C5E-57EC-4295-977F-E6F81D953F1A}">
      <dgm:prSet/>
      <dgm:spPr/>
      <dgm:t>
        <a:bodyPr/>
        <a:lstStyle/>
        <a:p>
          <a:endParaRPr lang="ru-RU"/>
        </a:p>
      </dgm:t>
    </dgm:pt>
    <dgm:pt modelId="{F553B1E3-1209-4464-9298-F1B08AE34DBA}" type="sibTrans" cxnId="{FBCA1C5E-57EC-4295-977F-E6F81D953F1A}">
      <dgm:prSet/>
      <dgm:spPr/>
      <dgm:t>
        <a:bodyPr/>
        <a:lstStyle/>
        <a:p>
          <a:endParaRPr lang="ru-RU"/>
        </a:p>
      </dgm:t>
    </dgm:pt>
    <dgm:pt modelId="{DE20EAA4-F0FE-409B-B423-E6D3FCCF682E}">
      <dgm:prSet custT="1"/>
      <dgm:spPr/>
      <dgm:t>
        <a:bodyPr/>
        <a:lstStyle/>
        <a:p>
          <a:r>
            <a:rPr lang="ru-RU" sz="1200" dirty="0" smtClean="0"/>
            <a:t>ТТПК </a:t>
          </a:r>
          <a:r>
            <a:rPr lang="ru-RU" sz="1200" dirty="0" smtClean="0"/>
            <a:t>еще 39 отделов в различных </a:t>
          </a:r>
          <a:r>
            <a:rPr lang="ru-RU" sz="1200" dirty="0" smtClean="0"/>
            <a:t>институтах</a:t>
          </a:r>
        </a:p>
        <a:p>
          <a:r>
            <a:rPr lang="ru-RU" sz="1200" dirty="0" smtClean="0"/>
            <a:t>…</a:t>
          </a:r>
          <a:endParaRPr lang="ru-RU" sz="1200" dirty="0"/>
        </a:p>
      </dgm:t>
    </dgm:pt>
    <dgm:pt modelId="{93EDED62-8ADA-4894-BCE3-902B31166FB6}" type="parTrans" cxnId="{B4648B47-7FCD-4864-A611-1D2E475B9792}">
      <dgm:prSet/>
      <dgm:spPr/>
      <dgm:t>
        <a:bodyPr/>
        <a:lstStyle/>
        <a:p>
          <a:endParaRPr lang="ru-RU"/>
        </a:p>
      </dgm:t>
    </dgm:pt>
    <dgm:pt modelId="{7AAF535B-33B0-4004-97E4-1BC0D8B74AB2}" type="sibTrans" cxnId="{B4648B47-7FCD-4864-A611-1D2E475B9792}">
      <dgm:prSet/>
      <dgm:spPr/>
      <dgm:t>
        <a:bodyPr/>
        <a:lstStyle/>
        <a:p>
          <a:endParaRPr lang="ru-RU"/>
        </a:p>
      </dgm:t>
    </dgm:pt>
    <dgm:pt modelId="{572FA752-FFEF-4C39-915E-171BB54ADC27}">
      <dgm:prSet custT="1"/>
      <dgm:spPr/>
      <dgm:t>
        <a:bodyPr/>
        <a:lstStyle/>
        <a:p>
          <a:r>
            <a:rPr lang="ru-RU" sz="1600" dirty="0" smtClean="0"/>
            <a:t>Перечень иностранных СУР</a:t>
          </a:r>
          <a:endParaRPr lang="ru-RU" sz="1600" dirty="0"/>
        </a:p>
      </dgm:t>
    </dgm:pt>
    <dgm:pt modelId="{5DEFF0F9-0779-4754-8983-9D0DAF44780E}" type="parTrans" cxnId="{FE5A08AD-DFCB-493D-B180-707A70305542}">
      <dgm:prSet/>
      <dgm:spPr/>
      <dgm:t>
        <a:bodyPr/>
        <a:lstStyle/>
        <a:p>
          <a:endParaRPr lang="ru-RU"/>
        </a:p>
      </dgm:t>
    </dgm:pt>
    <dgm:pt modelId="{9D5333AE-E795-4D45-B3B6-346709DB087C}" type="sibTrans" cxnId="{FE5A08AD-DFCB-493D-B180-707A70305542}">
      <dgm:prSet/>
      <dgm:spPr/>
      <dgm:t>
        <a:bodyPr/>
        <a:lstStyle/>
        <a:p>
          <a:endParaRPr lang="ru-RU"/>
        </a:p>
      </dgm:t>
    </dgm:pt>
    <dgm:pt modelId="{FC0F9F43-7F95-462F-B962-57ED84D703AB}">
      <dgm:prSet custT="1"/>
      <dgm:spPr/>
      <dgm:t>
        <a:bodyPr/>
        <a:lstStyle/>
        <a:p>
          <a:r>
            <a:rPr lang="ru-RU" sz="1200" dirty="0" smtClean="0"/>
            <a:t>ТТПК отдела в Научном центре РАН в Черноголовке</a:t>
          </a:r>
        </a:p>
      </dgm:t>
    </dgm:pt>
    <dgm:pt modelId="{92BA5C08-BB74-42F1-BBCC-0DBCE18FA833}" type="parTrans" cxnId="{BED57190-BEA3-4C74-9EAC-22373815B59F}">
      <dgm:prSet/>
      <dgm:spPr/>
      <dgm:t>
        <a:bodyPr/>
        <a:lstStyle/>
        <a:p>
          <a:endParaRPr lang="ru-RU"/>
        </a:p>
      </dgm:t>
    </dgm:pt>
    <dgm:pt modelId="{B6AA1773-18D8-4627-B2E6-EF58F7259E6E}" type="sibTrans" cxnId="{BED57190-BEA3-4C74-9EAC-22373815B59F}">
      <dgm:prSet/>
      <dgm:spPr/>
      <dgm:t>
        <a:bodyPr/>
        <a:lstStyle/>
        <a:p>
          <a:endParaRPr lang="ru-RU"/>
        </a:p>
      </dgm:t>
    </dgm:pt>
    <dgm:pt modelId="{735DC613-EA81-48AB-8678-69D2D129DF0B}" type="pres">
      <dgm:prSet presAssocID="{5EBB621F-0312-41A2-BD80-2DAC5EE535A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D9DE78-7CB4-461A-A551-2A4996EABDC3}" type="pres">
      <dgm:prSet presAssocID="{A1DEA5A5-6504-4B5C-8742-2FA15C407251}" presName="root1" presStyleCnt="0"/>
      <dgm:spPr/>
    </dgm:pt>
    <dgm:pt modelId="{F368ADB0-B8C0-4496-8F71-8DC34C636B58}" type="pres">
      <dgm:prSet presAssocID="{A1DEA5A5-6504-4B5C-8742-2FA15C407251}" presName="LevelOneTextNode" presStyleLbl="node0" presStyleIdx="0" presStyleCnt="1" custScaleX="139425" custScaleY="1772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6ECD31-3185-46FD-B419-D343E06AD919}" type="pres">
      <dgm:prSet presAssocID="{A1DEA5A5-6504-4B5C-8742-2FA15C407251}" presName="level2hierChild" presStyleCnt="0"/>
      <dgm:spPr/>
    </dgm:pt>
    <dgm:pt modelId="{B8E81EC5-4FE1-4956-91B3-2A660DB31EB6}" type="pres">
      <dgm:prSet presAssocID="{297791FC-E8F9-49E5-B1B1-C09FA7329CB7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CF6A9D40-31EA-46B7-85F5-7B85E7BE230C}" type="pres">
      <dgm:prSet presAssocID="{297791FC-E8F9-49E5-B1B1-C09FA7329CB7}" presName="connTx" presStyleLbl="parChTrans1D2" presStyleIdx="0" presStyleCnt="5"/>
      <dgm:spPr/>
      <dgm:t>
        <a:bodyPr/>
        <a:lstStyle/>
        <a:p>
          <a:endParaRPr lang="ru-RU"/>
        </a:p>
      </dgm:t>
    </dgm:pt>
    <dgm:pt modelId="{073BE809-FFDE-41AD-9B4E-8EE5974DC583}" type="pres">
      <dgm:prSet presAssocID="{201634DA-BA90-47C7-BB0C-0696FF1E06E7}" presName="root2" presStyleCnt="0"/>
      <dgm:spPr/>
    </dgm:pt>
    <dgm:pt modelId="{922B2646-0C2F-481F-8D60-F561BE196C2A}" type="pres">
      <dgm:prSet presAssocID="{201634DA-BA90-47C7-BB0C-0696FF1E06E7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BDA5F1-E9DC-4C88-9545-689E820ECE8D}" type="pres">
      <dgm:prSet presAssocID="{201634DA-BA90-47C7-BB0C-0696FF1E06E7}" presName="level3hierChild" presStyleCnt="0"/>
      <dgm:spPr/>
    </dgm:pt>
    <dgm:pt modelId="{73D1EB84-7543-4814-AE59-20A317F376E7}" type="pres">
      <dgm:prSet presAssocID="{32105464-37B2-4B73-BC06-A7F84522BB31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55ED50F6-7605-4A26-9789-05FFD2629122}" type="pres">
      <dgm:prSet presAssocID="{32105464-37B2-4B73-BC06-A7F84522BB31}" presName="connTx" presStyleLbl="parChTrans1D3" presStyleIdx="0" presStyleCnt="5"/>
      <dgm:spPr/>
      <dgm:t>
        <a:bodyPr/>
        <a:lstStyle/>
        <a:p>
          <a:endParaRPr lang="ru-RU"/>
        </a:p>
      </dgm:t>
    </dgm:pt>
    <dgm:pt modelId="{328F341C-4E25-4EC0-991D-16B4DE5E17A1}" type="pres">
      <dgm:prSet presAssocID="{139730F1-0361-46CB-AECA-12493C2554BB}" presName="root2" presStyleCnt="0"/>
      <dgm:spPr/>
    </dgm:pt>
    <dgm:pt modelId="{468A01E3-F8AD-4942-8D44-E4119910236F}" type="pres">
      <dgm:prSet presAssocID="{139730F1-0361-46CB-AECA-12493C2554BB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17638F-1CF8-45CA-8491-CCCAAAD29E3E}" type="pres">
      <dgm:prSet presAssocID="{139730F1-0361-46CB-AECA-12493C2554BB}" presName="level3hierChild" presStyleCnt="0"/>
      <dgm:spPr/>
    </dgm:pt>
    <dgm:pt modelId="{F4623884-0701-46CF-B330-7429E1C78CA5}" type="pres">
      <dgm:prSet presAssocID="{92BA5C08-BB74-42F1-BBCC-0DBCE18FA833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0E875251-E819-463B-8F20-7A967E01042B}" type="pres">
      <dgm:prSet presAssocID="{92BA5C08-BB74-42F1-BBCC-0DBCE18FA833}" presName="connTx" presStyleLbl="parChTrans1D3" presStyleIdx="1" presStyleCnt="5"/>
      <dgm:spPr/>
      <dgm:t>
        <a:bodyPr/>
        <a:lstStyle/>
        <a:p>
          <a:endParaRPr lang="ru-RU"/>
        </a:p>
      </dgm:t>
    </dgm:pt>
    <dgm:pt modelId="{5242F62D-3683-470B-989C-56449B9944B9}" type="pres">
      <dgm:prSet presAssocID="{FC0F9F43-7F95-462F-B962-57ED84D703AB}" presName="root2" presStyleCnt="0"/>
      <dgm:spPr/>
    </dgm:pt>
    <dgm:pt modelId="{7189BC08-7661-4C50-A47E-0B354C6424C3}" type="pres">
      <dgm:prSet presAssocID="{FC0F9F43-7F95-462F-B962-57ED84D703AB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C9FDE5-C0A9-4B42-87F8-7A65D523FD69}" type="pres">
      <dgm:prSet presAssocID="{FC0F9F43-7F95-462F-B962-57ED84D703AB}" presName="level3hierChild" presStyleCnt="0"/>
      <dgm:spPr/>
    </dgm:pt>
    <dgm:pt modelId="{3C33EDAF-3D34-4AF4-98B3-7AB19A6F8B31}" type="pres">
      <dgm:prSet presAssocID="{0E3E8FA7-CD72-409D-BC9A-4C8066751B81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A711DCB4-6353-4A73-AB79-C5F8EE01A3A1}" type="pres">
      <dgm:prSet presAssocID="{0E3E8FA7-CD72-409D-BC9A-4C8066751B81}" presName="connTx" presStyleLbl="parChTrans1D3" presStyleIdx="2" presStyleCnt="5"/>
      <dgm:spPr/>
      <dgm:t>
        <a:bodyPr/>
        <a:lstStyle/>
        <a:p>
          <a:endParaRPr lang="ru-RU"/>
        </a:p>
      </dgm:t>
    </dgm:pt>
    <dgm:pt modelId="{DE8560F5-517A-4BBD-B531-3396DA268363}" type="pres">
      <dgm:prSet presAssocID="{1E37D81C-45DC-4C34-8091-1729BBD2F7EA}" presName="root2" presStyleCnt="0"/>
      <dgm:spPr/>
    </dgm:pt>
    <dgm:pt modelId="{0319DC61-36B4-4571-919F-03669823B3C3}" type="pres">
      <dgm:prSet presAssocID="{1E37D81C-45DC-4C34-8091-1729BBD2F7EA}" presName="LevelTwoTextNode" presStyleLbl="node3" presStyleIdx="2" presStyleCnt="5" custScaleY="1349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4093CF-0E66-4629-A62F-F0F340C44B17}" type="pres">
      <dgm:prSet presAssocID="{1E37D81C-45DC-4C34-8091-1729BBD2F7EA}" presName="level3hierChild" presStyleCnt="0"/>
      <dgm:spPr/>
    </dgm:pt>
    <dgm:pt modelId="{7FACDE37-9E42-47AE-A006-7584D8AC2D57}" type="pres">
      <dgm:prSet presAssocID="{BD3D4C5F-127E-46E9-8679-E7243D3114A0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CCC55037-1775-4207-8783-56DA00131994}" type="pres">
      <dgm:prSet presAssocID="{BD3D4C5F-127E-46E9-8679-E7243D3114A0}" presName="connTx" presStyleLbl="parChTrans1D3" presStyleIdx="3" presStyleCnt="5"/>
      <dgm:spPr/>
      <dgm:t>
        <a:bodyPr/>
        <a:lstStyle/>
        <a:p>
          <a:endParaRPr lang="ru-RU"/>
        </a:p>
      </dgm:t>
    </dgm:pt>
    <dgm:pt modelId="{C1D45CF2-F97F-4682-B575-D9D292BFBE0D}" type="pres">
      <dgm:prSet presAssocID="{62E1340A-B2EC-481E-89FA-BE6F64455120}" presName="root2" presStyleCnt="0"/>
      <dgm:spPr/>
    </dgm:pt>
    <dgm:pt modelId="{7704CE42-BF3E-4017-8492-0D0B9679EBDB}" type="pres">
      <dgm:prSet presAssocID="{62E1340A-B2EC-481E-89FA-BE6F64455120}" presName="LevelTwoTextNode" presStyleLbl="node3" presStyleIdx="3" presStyleCnt="5" custScaleY="1356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6C0DD8-5CF3-4E39-8B1F-56276EEE6C0E}" type="pres">
      <dgm:prSet presAssocID="{62E1340A-B2EC-481E-89FA-BE6F64455120}" presName="level3hierChild" presStyleCnt="0"/>
      <dgm:spPr/>
    </dgm:pt>
    <dgm:pt modelId="{0F4E8585-CDD3-4107-BD10-E9084985C23F}" type="pres">
      <dgm:prSet presAssocID="{93EDED62-8ADA-4894-BCE3-902B31166FB6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A26ABB49-6B98-49DA-A4D9-516CF628B952}" type="pres">
      <dgm:prSet presAssocID="{93EDED62-8ADA-4894-BCE3-902B31166FB6}" presName="connTx" presStyleLbl="parChTrans1D3" presStyleIdx="4" presStyleCnt="5"/>
      <dgm:spPr/>
      <dgm:t>
        <a:bodyPr/>
        <a:lstStyle/>
        <a:p>
          <a:endParaRPr lang="ru-RU"/>
        </a:p>
      </dgm:t>
    </dgm:pt>
    <dgm:pt modelId="{4D1D9F61-0819-418E-816D-3696AB011FBE}" type="pres">
      <dgm:prSet presAssocID="{DE20EAA4-F0FE-409B-B423-E6D3FCCF682E}" presName="root2" presStyleCnt="0"/>
      <dgm:spPr/>
    </dgm:pt>
    <dgm:pt modelId="{A031287C-D320-4385-8D05-7B5640D9C021}" type="pres">
      <dgm:prSet presAssocID="{DE20EAA4-F0FE-409B-B423-E6D3FCCF682E}" presName="LevelTwoTextNode" presStyleLbl="node3" presStyleIdx="4" presStyleCnt="5" custScaleY="116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86662C-37DE-40EC-92CF-3458E61F8B54}" type="pres">
      <dgm:prSet presAssocID="{DE20EAA4-F0FE-409B-B423-E6D3FCCF682E}" presName="level3hierChild" presStyleCnt="0"/>
      <dgm:spPr/>
    </dgm:pt>
    <dgm:pt modelId="{2DD1436D-E2F8-43BC-B3D5-C129C90E1FC1}" type="pres">
      <dgm:prSet presAssocID="{BCB938FA-B2B7-4BE2-BAA8-C56FBC933B3C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E85A36DA-4651-46C2-8AAE-5A4FAA129B9B}" type="pres">
      <dgm:prSet presAssocID="{BCB938FA-B2B7-4BE2-BAA8-C56FBC933B3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813CA1B-DCCF-4630-B584-68464FE1C4D9}" type="pres">
      <dgm:prSet presAssocID="{25646A02-B5CB-4E1A-A849-954B1447ECFF}" presName="root2" presStyleCnt="0"/>
      <dgm:spPr/>
    </dgm:pt>
    <dgm:pt modelId="{BCCA6B6A-19DA-45D6-A143-060E556450BA}" type="pres">
      <dgm:prSet presAssocID="{25646A02-B5CB-4E1A-A849-954B1447ECFF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776983-B5E2-425B-9CAC-48026C8CC016}" type="pres">
      <dgm:prSet presAssocID="{25646A02-B5CB-4E1A-A849-954B1447ECFF}" presName="level3hierChild" presStyleCnt="0"/>
      <dgm:spPr/>
    </dgm:pt>
    <dgm:pt modelId="{DCC8B30C-6FB4-4F3D-8F1B-9D6DCDAF7B83}" type="pres">
      <dgm:prSet presAssocID="{1E1BCD0B-BAA4-4191-A975-9D6FD989073E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79191562-CC3A-47A1-BEC3-47E3861961F2}" type="pres">
      <dgm:prSet presAssocID="{1E1BCD0B-BAA4-4191-A975-9D6FD989073E}" presName="connTx" presStyleLbl="parChTrans1D2" presStyleIdx="2" presStyleCnt="5"/>
      <dgm:spPr/>
      <dgm:t>
        <a:bodyPr/>
        <a:lstStyle/>
        <a:p>
          <a:endParaRPr lang="ru-RU"/>
        </a:p>
      </dgm:t>
    </dgm:pt>
    <dgm:pt modelId="{45F2AD06-4856-497D-A450-B6BA01E2EA52}" type="pres">
      <dgm:prSet presAssocID="{3BB61BCC-5FEE-4FAC-8145-E43DAA5C4E5C}" presName="root2" presStyleCnt="0"/>
      <dgm:spPr/>
    </dgm:pt>
    <dgm:pt modelId="{6011CC21-86D5-400C-94BA-99BF06DB64CC}" type="pres">
      <dgm:prSet presAssocID="{3BB61BCC-5FEE-4FAC-8145-E43DAA5C4E5C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F15EF1-4288-4990-BA18-588D8533311E}" type="pres">
      <dgm:prSet presAssocID="{3BB61BCC-5FEE-4FAC-8145-E43DAA5C4E5C}" presName="level3hierChild" presStyleCnt="0"/>
      <dgm:spPr/>
    </dgm:pt>
    <dgm:pt modelId="{F2146BE4-A82C-4867-9936-B0E607359999}" type="pres">
      <dgm:prSet presAssocID="{9DD91383-066C-43C5-95BD-9EE0718D4E9A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448DF4D4-076C-4ABF-A9EA-01B5CCB804A9}" type="pres">
      <dgm:prSet presAssocID="{9DD91383-066C-43C5-95BD-9EE0718D4E9A}" presName="connTx" presStyleLbl="parChTrans1D2" presStyleIdx="3" presStyleCnt="5"/>
      <dgm:spPr/>
      <dgm:t>
        <a:bodyPr/>
        <a:lstStyle/>
        <a:p>
          <a:endParaRPr lang="ru-RU"/>
        </a:p>
      </dgm:t>
    </dgm:pt>
    <dgm:pt modelId="{98FE04FE-79B4-4315-8D20-A9374F143683}" type="pres">
      <dgm:prSet presAssocID="{F8AAD2FD-11B9-4830-930D-FD53684031C2}" presName="root2" presStyleCnt="0"/>
      <dgm:spPr/>
    </dgm:pt>
    <dgm:pt modelId="{CB4589AA-3D4B-40B8-8F7F-8E931076598C}" type="pres">
      <dgm:prSet presAssocID="{F8AAD2FD-11B9-4830-930D-FD53684031C2}" presName="LevelTwoTextNode" presStyleLbl="node2" presStyleIdx="3" presStyleCnt="5" custLinFactNeighborX="1453" custLinFactNeighborY="-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8CD35B-8552-41D7-825F-AA0ED043222F}" type="pres">
      <dgm:prSet presAssocID="{F8AAD2FD-11B9-4830-930D-FD53684031C2}" presName="level3hierChild" presStyleCnt="0"/>
      <dgm:spPr/>
    </dgm:pt>
    <dgm:pt modelId="{1281BF68-4A1B-44BF-ABC0-B7FDF828F9DA}" type="pres">
      <dgm:prSet presAssocID="{5DEFF0F9-0779-4754-8983-9D0DAF44780E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2D5121C8-38DB-41A2-A030-22F3D523AC00}" type="pres">
      <dgm:prSet presAssocID="{5DEFF0F9-0779-4754-8983-9D0DAF44780E}" presName="connTx" presStyleLbl="parChTrans1D2" presStyleIdx="4" presStyleCnt="5"/>
      <dgm:spPr/>
      <dgm:t>
        <a:bodyPr/>
        <a:lstStyle/>
        <a:p>
          <a:endParaRPr lang="ru-RU"/>
        </a:p>
      </dgm:t>
    </dgm:pt>
    <dgm:pt modelId="{9B661C5A-634D-4E73-8264-9943C09E1220}" type="pres">
      <dgm:prSet presAssocID="{572FA752-FFEF-4C39-915E-171BB54ADC27}" presName="root2" presStyleCnt="0"/>
      <dgm:spPr/>
    </dgm:pt>
    <dgm:pt modelId="{47698DC3-0DD2-424D-8E65-DBCC3DF0AC74}" type="pres">
      <dgm:prSet presAssocID="{572FA752-FFEF-4C39-915E-171BB54ADC27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E4C29B-C78E-4871-9D30-FF7DE42CD8F9}" type="pres">
      <dgm:prSet presAssocID="{572FA752-FFEF-4C39-915E-171BB54ADC27}" presName="level3hierChild" presStyleCnt="0"/>
      <dgm:spPr/>
    </dgm:pt>
  </dgm:ptLst>
  <dgm:cxnLst>
    <dgm:cxn modelId="{51E95A7C-1DE8-4E14-84A7-1477D6845A70}" type="presOf" srcId="{297791FC-E8F9-49E5-B1B1-C09FA7329CB7}" destId="{B8E81EC5-4FE1-4956-91B3-2A660DB31EB6}" srcOrd="0" destOrd="0" presId="urn:microsoft.com/office/officeart/2005/8/layout/hierarchy2"/>
    <dgm:cxn modelId="{A0B3FC25-4247-40BD-89BA-C9C66F7E2110}" type="presOf" srcId="{0E3E8FA7-CD72-409D-BC9A-4C8066751B81}" destId="{A711DCB4-6353-4A73-AB79-C5F8EE01A3A1}" srcOrd="1" destOrd="0" presId="urn:microsoft.com/office/officeart/2005/8/layout/hierarchy2"/>
    <dgm:cxn modelId="{64C425E9-892D-4320-B196-5741CA1CE352}" type="presOf" srcId="{9DD91383-066C-43C5-95BD-9EE0718D4E9A}" destId="{F2146BE4-A82C-4867-9936-B0E607359999}" srcOrd="0" destOrd="0" presId="urn:microsoft.com/office/officeart/2005/8/layout/hierarchy2"/>
    <dgm:cxn modelId="{A4E32AC6-A37E-4238-B011-E1AE4D7FEB43}" type="presOf" srcId="{297791FC-E8F9-49E5-B1B1-C09FA7329CB7}" destId="{CF6A9D40-31EA-46B7-85F5-7B85E7BE230C}" srcOrd="1" destOrd="0" presId="urn:microsoft.com/office/officeart/2005/8/layout/hierarchy2"/>
    <dgm:cxn modelId="{D9C3C702-07E9-484C-9C1D-3D9B73CDAEA6}" type="presOf" srcId="{0E3E8FA7-CD72-409D-BC9A-4C8066751B81}" destId="{3C33EDAF-3D34-4AF4-98B3-7AB19A6F8B31}" srcOrd="0" destOrd="0" presId="urn:microsoft.com/office/officeart/2005/8/layout/hierarchy2"/>
    <dgm:cxn modelId="{16E37A5F-064C-4B16-9603-51C33354F4D4}" type="presOf" srcId="{FC0F9F43-7F95-462F-B962-57ED84D703AB}" destId="{7189BC08-7661-4C50-A47E-0B354C6424C3}" srcOrd="0" destOrd="0" presId="urn:microsoft.com/office/officeart/2005/8/layout/hierarchy2"/>
    <dgm:cxn modelId="{79328B3B-96EA-4995-BD45-A19B8DCE9490}" type="presOf" srcId="{BD3D4C5F-127E-46E9-8679-E7243D3114A0}" destId="{7FACDE37-9E42-47AE-A006-7584D8AC2D57}" srcOrd="0" destOrd="0" presId="urn:microsoft.com/office/officeart/2005/8/layout/hierarchy2"/>
    <dgm:cxn modelId="{2BF1BCAA-BAD2-407A-9EB2-A72DC834876E}" srcId="{201634DA-BA90-47C7-BB0C-0696FF1E06E7}" destId="{139730F1-0361-46CB-AECA-12493C2554BB}" srcOrd="0" destOrd="0" parTransId="{32105464-37B2-4B73-BC06-A7F84522BB31}" sibTransId="{ABC87CF6-B195-443A-99E8-452F2C8ECD12}"/>
    <dgm:cxn modelId="{64152F2F-5DDF-416C-A060-B580B1D827AD}" type="presOf" srcId="{93EDED62-8ADA-4894-BCE3-902B31166FB6}" destId="{0F4E8585-CDD3-4107-BD10-E9084985C23F}" srcOrd="0" destOrd="0" presId="urn:microsoft.com/office/officeart/2005/8/layout/hierarchy2"/>
    <dgm:cxn modelId="{1CB5CBDD-0D07-4118-AA40-1A20EE83FFD1}" type="presOf" srcId="{9DD91383-066C-43C5-95BD-9EE0718D4E9A}" destId="{448DF4D4-076C-4ABF-A9EA-01B5CCB804A9}" srcOrd="1" destOrd="0" presId="urn:microsoft.com/office/officeart/2005/8/layout/hierarchy2"/>
    <dgm:cxn modelId="{FBCA1C5E-57EC-4295-977F-E6F81D953F1A}" srcId="{201634DA-BA90-47C7-BB0C-0696FF1E06E7}" destId="{62E1340A-B2EC-481E-89FA-BE6F64455120}" srcOrd="3" destOrd="0" parTransId="{BD3D4C5F-127E-46E9-8679-E7243D3114A0}" sibTransId="{F553B1E3-1209-4464-9298-F1B08AE34DBA}"/>
    <dgm:cxn modelId="{80FC569B-59F2-436D-A421-C97989810937}" type="presOf" srcId="{92BA5C08-BB74-42F1-BBCC-0DBCE18FA833}" destId="{0E875251-E819-463B-8F20-7A967E01042B}" srcOrd="1" destOrd="0" presId="urn:microsoft.com/office/officeart/2005/8/layout/hierarchy2"/>
    <dgm:cxn modelId="{0339F295-173C-40E0-BDEE-444E4E995BBA}" srcId="{201634DA-BA90-47C7-BB0C-0696FF1E06E7}" destId="{1E37D81C-45DC-4C34-8091-1729BBD2F7EA}" srcOrd="2" destOrd="0" parTransId="{0E3E8FA7-CD72-409D-BC9A-4C8066751B81}" sibTransId="{9939E0CC-F303-4B9D-B01E-024643DDCBA2}"/>
    <dgm:cxn modelId="{A280A97E-F590-4F2E-A107-BC3ECDE4F8CE}" type="presOf" srcId="{32105464-37B2-4B73-BC06-A7F84522BB31}" destId="{73D1EB84-7543-4814-AE59-20A317F376E7}" srcOrd="0" destOrd="0" presId="urn:microsoft.com/office/officeart/2005/8/layout/hierarchy2"/>
    <dgm:cxn modelId="{1B1E4D9A-CB1D-4368-B151-BD3E564BDEC6}" srcId="{A1DEA5A5-6504-4B5C-8742-2FA15C407251}" destId="{3BB61BCC-5FEE-4FAC-8145-E43DAA5C4E5C}" srcOrd="2" destOrd="0" parTransId="{1E1BCD0B-BAA4-4191-A975-9D6FD989073E}" sibTransId="{03DC0380-E571-4454-A728-6288B17CE751}"/>
    <dgm:cxn modelId="{BED57190-BEA3-4C74-9EAC-22373815B59F}" srcId="{201634DA-BA90-47C7-BB0C-0696FF1E06E7}" destId="{FC0F9F43-7F95-462F-B962-57ED84D703AB}" srcOrd="1" destOrd="0" parTransId="{92BA5C08-BB74-42F1-BBCC-0DBCE18FA833}" sibTransId="{B6AA1773-18D8-4627-B2E6-EF58F7259E6E}"/>
    <dgm:cxn modelId="{3ACA690D-6750-48E7-B395-057FD3298465}" type="presOf" srcId="{139730F1-0361-46CB-AECA-12493C2554BB}" destId="{468A01E3-F8AD-4942-8D44-E4119910236F}" srcOrd="0" destOrd="0" presId="urn:microsoft.com/office/officeart/2005/8/layout/hierarchy2"/>
    <dgm:cxn modelId="{A911061F-C5F7-451C-B83A-1942876AC27F}" srcId="{A1DEA5A5-6504-4B5C-8742-2FA15C407251}" destId="{201634DA-BA90-47C7-BB0C-0696FF1E06E7}" srcOrd="0" destOrd="0" parTransId="{297791FC-E8F9-49E5-B1B1-C09FA7329CB7}" sibTransId="{C32FE224-AEBB-4498-89B7-2A173B1BC4A6}"/>
    <dgm:cxn modelId="{832859EA-0DC7-4C04-9574-9CD160814341}" type="presOf" srcId="{1E37D81C-45DC-4C34-8091-1729BBD2F7EA}" destId="{0319DC61-36B4-4571-919F-03669823B3C3}" srcOrd="0" destOrd="0" presId="urn:microsoft.com/office/officeart/2005/8/layout/hierarchy2"/>
    <dgm:cxn modelId="{06D65A45-ACCF-4726-B8A4-CEE7C2D986F0}" srcId="{A1DEA5A5-6504-4B5C-8742-2FA15C407251}" destId="{F8AAD2FD-11B9-4830-930D-FD53684031C2}" srcOrd="3" destOrd="0" parTransId="{9DD91383-066C-43C5-95BD-9EE0718D4E9A}" sibTransId="{F85F8CEB-E566-48C0-90C5-29CA946A85EC}"/>
    <dgm:cxn modelId="{628D9227-750A-40D9-B52F-3F4A38B54342}" type="presOf" srcId="{1E1BCD0B-BAA4-4191-A975-9D6FD989073E}" destId="{DCC8B30C-6FB4-4F3D-8F1B-9D6DCDAF7B83}" srcOrd="0" destOrd="0" presId="urn:microsoft.com/office/officeart/2005/8/layout/hierarchy2"/>
    <dgm:cxn modelId="{5630DAF0-7B23-476C-B943-9BA58782C0F7}" type="presOf" srcId="{92BA5C08-BB74-42F1-BBCC-0DBCE18FA833}" destId="{F4623884-0701-46CF-B330-7429E1C78CA5}" srcOrd="0" destOrd="0" presId="urn:microsoft.com/office/officeart/2005/8/layout/hierarchy2"/>
    <dgm:cxn modelId="{AC0413FF-D1D6-4F19-935A-89FB5777D782}" type="presOf" srcId="{25646A02-B5CB-4E1A-A849-954B1447ECFF}" destId="{BCCA6B6A-19DA-45D6-A143-060E556450BA}" srcOrd="0" destOrd="0" presId="urn:microsoft.com/office/officeart/2005/8/layout/hierarchy2"/>
    <dgm:cxn modelId="{19F35D46-F5DF-4E46-BCFE-70A77AF18BEB}" type="presOf" srcId="{201634DA-BA90-47C7-BB0C-0696FF1E06E7}" destId="{922B2646-0C2F-481F-8D60-F561BE196C2A}" srcOrd="0" destOrd="0" presId="urn:microsoft.com/office/officeart/2005/8/layout/hierarchy2"/>
    <dgm:cxn modelId="{112CF3C0-0E10-452A-8D8F-271FAEC3A4C6}" type="presOf" srcId="{BD3D4C5F-127E-46E9-8679-E7243D3114A0}" destId="{CCC55037-1775-4207-8783-56DA00131994}" srcOrd="1" destOrd="0" presId="urn:microsoft.com/office/officeart/2005/8/layout/hierarchy2"/>
    <dgm:cxn modelId="{8F67C533-AC94-4EC9-B5F1-7EC97CCEAA88}" type="presOf" srcId="{3BB61BCC-5FEE-4FAC-8145-E43DAA5C4E5C}" destId="{6011CC21-86D5-400C-94BA-99BF06DB64CC}" srcOrd="0" destOrd="0" presId="urn:microsoft.com/office/officeart/2005/8/layout/hierarchy2"/>
    <dgm:cxn modelId="{F511A777-A859-4BF6-BF72-E692C972AE05}" type="presOf" srcId="{1E1BCD0B-BAA4-4191-A975-9D6FD989073E}" destId="{79191562-CC3A-47A1-BEC3-47E3861961F2}" srcOrd="1" destOrd="0" presId="urn:microsoft.com/office/officeart/2005/8/layout/hierarchy2"/>
    <dgm:cxn modelId="{D7DBBC04-4DEF-4A15-A424-BCDE772F05C8}" type="presOf" srcId="{BCB938FA-B2B7-4BE2-BAA8-C56FBC933B3C}" destId="{E85A36DA-4651-46C2-8AAE-5A4FAA129B9B}" srcOrd="1" destOrd="0" presId="urn:microsoft.com/office/officeart/2005/8/layout/hierarchy2"/>
    <dgm:cxn modelId="{4F53CB80-6B63-41E6-9AFD-91DC8ABB283A}" type="presOf" srcId="{5EBB621F-0312-41A2-BD80-2DAC5EE535A1}" destId="{735DC613-EA81-48AB-8678-69D2D129DF0B}" srcOrd="0" destOrd="0" presId="urn:microsoft.com/office/officeart/2005/8/layout/hierarchy2"/>
    <dgm:cxn modelId="{903E843B-4DFC-4612-9641-1AEB77CD39EA}" type="presOf" srcId="{62E1340A-B2EC-481E-89FA-BE6F64455120}" destId="{7704CE42-BF3E-4017-8492-0D0B9679EBDB}" srcOrd="0" destOrd="0" presId="urn:microsoft.com/office/officeart/2005/8/layout/hierarchy2"/>
    <dgm:cxn modelId="{0E18D5B9-AAB8-4C12-BE5E-E7564B9AA781}" type="presOf" srcId="{F8AAD2FD-11B9-4830-930D-FD53684031C2}" destId="{CB4589AA-3D4B-40B8-8F7F-8E931076598C}" srcOrd="0" destOrd="0" presId="urn:microsoft.com/office/officeart/2005/8/layout/hierarchy2"/>
    <dgm:cxn modelId="{CF970D7C-4083-4A07-B047-745169E517B8}" type="presOf" srcId="{93EDED62-8ADA-4894-BCE3-902B31166FB6}" destId="{A26ABB49-6B98-49DA-A4D9-516CF628B952}" srcOrd="1" destOrd="0" presId="urn:microsoft.com/office/officeart/2005/8/layout/hierarchy2"/>
    <dgm:cxn modelId="{65B59E86-926B-428E-9235-7506B3D3A1B3}" type="presOf" srcId="{32105464-37B2-4B73-BC06-A7F84522BB31}" destId="{55ED50F6-7605-4A26-9789-05FFD2629122}" srcOrd="1" destOrd="0" presId="urn:microsoft.com/office/officeart/2005/8/layout/hierarchy2"/>
    <dgm:cxn modelId="{817450D1-37AE-4B5D-A730-276043B7E1ED}" type="presOf" srcId="{572FA752-FFEF-4C39-915E-171BB54ADC27}" destId="{47698DC3-0DD2-424D-8E65-DBCC3DF0AC74}" srcOrd="0" destOrd="0" presId="urn:microsoft.com/office/officeart/2005/8/layout/hierarchy2"/>
    <dgm:cxn modelId="{E8191716-3A10-4A3C-B463-7EE1CD27BCBF}" srcId="{A1DEA5A5-6504-4B5C-8742-2FA15C407251}" destId="{25646A02-B5CB-4E1A-A849-954B1447ECFF}" srcOrd="1" destOrd="0" parTransId="{BCB938FA-B2B7-4BE2-BAA8-C56FBC933B3C}" sibTransId="{41E3E889-6378-49FE-AB5D-617C2DB9CB8A}"/>
    <dgm:cxn modelId="{B4648B47-7FCD-4864-A611-1D2E475B9792}" srcId="{201634DA-BA90-47C7-BB0C-0696FF1E06E7}" destId="{DE20EAA4-F0FE-409B-B423-E6D3FCCF682E}" srcOrd="4" destOrd="0" parTransId="{93EDED62-8ADA-4894-BCE3-902B31166FB6}" sibTransId="{7AAF535B-33B0-4004-97E4-1BC0D8B74AB2}"/>
    <dgm:cxn modelId="{6C52A053-51A6-4EAB-A69F-2F5A479FAF32}" type="presOf" srcId="{5DEFF0F9-0779-4754-8983-9D0DAF44780E}" destId="{2D5121C8-38DB-41A2-A030-22F3D523AC00}" srcOrd="1" destOrd="0" presId="urn:microsoft.com/office/officeart/2005/8/layout/hierarchy2"/>
    <dgm:cxn modelId="{1FE0F720-3B4B-4057-97A6-38037CA508DF}" type="presOf" srcId="{BCB938FA-B2B7-4BE2-BAA8-C56FBC933B3C}" destId="{2DD1436D-E2F8-43BC-B3D5-C129C90E1FC1}" srcOrd="0" destOrd="0" presId="urn:microsoft.com/office/officeart/2005/8/layout/hierarchy2"/>
    <dgm:cxn modelId="{1DFCCB56-FC03-4449-B24F-18ED42EDE7C6}" type="presOf" srcId="{DE20EAA4-F0FE-409B-B423-E6D3FCCF682E}" destId="{A031287C-D320-4385-8D05-7B5640D9C021}" srcOrd="0" destOrd="0" presId="urn:microsoft.com/office/officeart/2005/8/layout/hierarchy2"/>
    <dgm:cxn modelId="{A4EA693B-B3A5-48C5-A99A-DF9A81F2A689}" type="presOf" srcId="{A1DEA5A5-6504-4B5C-8742-2FA15C407251}" destId="{F368ADB0-B8C0-4496-8F71-8DC34C636B58}" srcOrd="0" destOrd="0" presId="urn:microsoft.com/office/officeart/2005/8/layout/hierarchy2"/>
    <dgm:cxn modelId="{F5AA9721-8B87-4F40-B8D5-7343B23F7B5D}" type="presOf" srcId="{5DEFF0F9-0779-4754-8983-9D0DAF44780E}" destId="{1281BF68-4A1B-44BF-ABC0-B7FDF828F9DA}" srcOrd="0" destOrd="0" presId="urn:microsoft.com/office/officeart/2005/8/layout/hierarchy2"/>
    <dgm:cxn modelId="{A32EE39C-39C2-40A7-AC7B-B6F1579037AF}" srcId="{5EBB621F-0312-41A2-BD80-2DAC5EE535A1}" destId="{A1DEA5A5-6504-4B5C-8742-2FA15C407251}" srcOrd="0" destOrd="0" parTransId="{3C8845BB-8AFD-4D4C-92EF-7F7FF0455F0E}" sibTransId="{838AAC28-3DAE-475A-93E7-DD1A374DAD6D}"/>
    <dgm:cxn modelId="{FE5A08AD-DFCB-493D-B180-707A70305542}" srcId="{A1DEA5A5-6504-4B5C-8742-2FA15C407251}" destId="{572FA752-FFEF-4C39-915E-171BB54ADC27}" srcOrd="4" destOrd="0" parTransId="{5DEFF0F9-0779-4754-8983-9D0DAF44780E}" sibTransId="{9D5333AE-E795-4D45-B3B6-346709DB087C}"/>
    <dgm:cxn modelId="{AA1730AA-9058-4E8B-A091-F6A08609046C}" type="presParOf" srcId="{735DC613-EA81-48AB-8678-69D2D129DF0B}" destId="{55D9DE78-7CB4-461A-A551-2A4996EABDC3}" srcOrd="0" destOrd="0" presId="urn:microsoft.com/office/officeart/2005/8/layout/hierarchy2"/>
    <dgm:cxn modelId="{D54215ED-63DA-47D2-88FF-9103E999663F}" type="presParOf" srcId="{55D9DE78-7CB4-461A-A551-2A4996EABDC3}" destId="{F368ADB0-B8C0-4496-8F71-8DC34C636B58}" srcOrd="0" destOrd="0" presId="urn:microsoft.com/office/officeart/2005/8/layout/hierarchy2"/>
    <dgm:cxn modelId="{7AA7FC7E-AE46-4E1C-A4FE-40FE74845F44}" type="presParOf" srcId="{55D9DE78-7CB4-461A-A551-2A4996EABDC3}" destId="{D66ECD31-3185-46FD-B419-D343E06AD919}" srcOrd="1" destOrd="0" presId="urn:microsoft.com/office/officeart/2005/8/layout/hierarchy2"/>
    <dgm:cxn modelId="{FBCADBEC-7746-493F-8499-89AC39011B41}" type="presParOf" srcId="{D66ECD31-3185-46FD-B419-D343E06AD919}" destId="{B8E81EC5-4FE1-4956-91B3-2A660DB31EB6}" srcOrd="0" destOrd="0" presId="urn:microsoft.com/office/officeart/2005/8/layout/hierarchy2"/>
    <dgm:cxn modelId="{40548893-7759-4A4D-807D-974010265B2D}" type="presParOf" srcId="{B8E81EC5-4FE1-4956-91B3-2A660DB31EB6}" destId="{CF6A9D40-31EA-46B7-85F5-7B85E7BE230C}" srcOrd="0" destOrd="0" presId="urn:microsoft.com/office/officeart/2005/8/layout/hierarchy2"/>
    <dgm:cxn modelId="{409F6676-FA98-4586-984C-2DFCFEDACA65}" type="presParOf" srcId="{D66ECD31-3185-46FD-B419-D343E06AD919}" destId="{073BE809-FFDE-41AD-9B4E-8EE5974DC583}" srcOrd="1" destOrd="0" presId="urn:microsoft.com/office/officeart/2005/8/layout/hierarchy2"/>
    <dgm:cxn modelId="{DBB013F0-07E0-424B-92CB-434D113E7BCA}" type="presParOf" srcId="{073BE809-FFDE-41AD-9B4E-8EE5974DC583}" destId="{922B2646-0C2F-481F-8D60-F561BE196C2A}" srcOrd="0" destOrd="0" presId="urn:microsoft.com/office/officeart/2005/8/layout/hierarchy2"/>
    <dgm:cxn modelId="{96AFA779-CED0-49E4-A1B1-80C4EF2CA9EE}" type="presParOf" srcId="{073BE809-FFDE-41AD-9B4E-8EE5974DC583}" destId="{3FBDA5F1-E9DC-4C88-9545-689E820ECE8D}" srcOrd="1" destOrd="0" presId="urn:microsoft.com/office/officeart/2005/8/layout/hierarchy2"/>
    <dgm:cxn modelId="{01F3CA7E-69B2-4F70-8FA6-458EE2CE45DF}" type="presParOf" srcId="{3FBDA5F1-E9DC-4C88-9545-689E820ECE8D}" destId="{73D1EB84-7543-4814-AE59-20A317F376E7}" srcOrd="0" destOrd="0" presId="urn:microsoft.com/office/officeart/2005/8/layout/hierarchy2"/>
    <dgm:cxn modelId="{109418D4-E8C9-43A4-9C24-1E23FE6D7979}" type="presParOf" srcId="{73D1EB84-7543-4814-AE59-20A317F376E7}" destId="{55ED50F6-7605-4A26-9789-05FFD2629122}" srcOrd="0" destOrd="0" presId="urn:microsoft.com/office/officeart/2005/8/layout/hierarchy2"/>
    <dgm:cxn modelId="{04C736AE-5F9E-45DA-AE33-2B723BAE23AF}" type="presParOf" srcId="{3FBDA5F1-E9DC-4C88-9545-689E820ECE8D}" destId="{328F341C-4E25-4EC0-991D-16B4DE5E17A1}" srcOrd="1" destOrd="0" presId="urn:microsoft.com/office/officeart/2005/8/layout/hierarchy2"/>
    <dgm:cxn modelId="{28B3C5A0-0314-40CB-85B5-1D5363EF828E}" type="presParOf" srcId="{328F341C-4E25-4EC0-991D-16B4DE5E17A1}" destId="{468A01E3-F8AD-4942-8D44-E4119910236F}" srcOrd="0" destOrd="0" presId="urn:microsoft.com/office/officeart/2005/8/layout/hierarchy2"/>
    <dgm:cxn modelId="{F9BE8AA7-8208-4AF2-8EAB-73B6193268FF}" type="presParOf" srcId="{328F341C-4E25-4EC0-991D-16B4DE5E17A1}" destId="{ED17638F-1CF8-45CA-8491-CCCAAAD29E3E}" srcOrd="1" destOrd="0" presId="urn:microsoft.com/office/officeart/2005/8/layout/hierarchy2"/>
    <dgm:cxn modelId="{FAA19AC5-0027-4C35-B41C-99C9DFC6A2FF}" type="presParOf" srcId="{3FBDA5F1-E9DC-4C88-9545-689E820ECE8D}" destId="{F4623884-0701-46CF-B330-7429E1C78CA5}" srcOrd="2" destOrd="0" presId="urn:microsoft.com/office/officeart/2005/8/layout/hierarchy2"/>
    <dgm:cxn modelId="{278BFF62-C3DD-4960-BEBD-F13E2597236F}" type="presParOf" srcId="{F4623884-0701-46CF-B330-7429E1C78CA5}" destId="{0E875251-E819-463B-8F20-7A967E01042B}" srcOrd="0" destOrd="0" presId="urn:microsoft.com/office/officeart/2005/8/layout/hierarchy2"/>
    <dgm:cxn modelId="{552B102C-9C3D-481B-8B34-90A98B47D1CD}" type="presParOf" srcId="{3FBDA5F1-E9DC-4C88-9545-689E820ECE8D}" destId="{5242F62D-3683-470B-989C-56449B9944B9}" srcOrd="3" destOrd="0" presId="urn:microsoft.com/office/officeart/2005/8/layout/hierarchy2"/>
    <dgm:cxn modelId="{FF8CFC2E-ABF4-4A1C-9C0F-BEB977D67700}" type="presParOf" srcId="{5242F62D-3683-470B-989C-56449B9944B9}" destId="{7189BC08-7661-4C50-A47E-0B354C6424C3}" srcOrd="0" destOrd="0" presId="urn:microsoft.com/office/officeart/2005/8/layout/hierarchy2"/>
    <dgm:cxn modelId="{68595162-430E-46C5-954F-4FC7BBF062A2}" type="presParOf" srcId="{5242F62D-3683-470B-989C-56449B9944B9}" destId="{B7C9FDE5-C0A9-4B42-87F8-7A65D523FD69}" srcOrd="1" destOrd="0" presId="urn:microsoft.com/office/officeart/2005/8/layout/hierarchy2"/>
    <dgm:cxn modelId="{FBC195B0-6B17-41C0-B5FB-382F7B04BB50}" type="presParOf" srcId="{3FBDA5F1-E9DC-4C88-9545-689E820ECE8D}" destId="{3C33EDAF-3D34-4AF4-98B3-7AB19A6F8B31}" srcOrd="4" destOrd="0" presId="urn:microsoft.com/office/officeart/2005/8/layout/hierarchy2"/>
    <dgm:cxn modelId="{6A982A3A-8516-4FA4-BDD3-AC1AE7C5583F}" type="presParOf" srcId="{3C33EDAF-3D34-4AF4-98B3-7AB19A6F8B31}" destId="{A711DCB4-6353-4A73-AB79-C5F8EE01A3A1}" srcOrd="0" destOrd="0" presId="urn:microsoft.com/office/officeart/2005/8/layout/hierarchy2"/>
    <dgm:cxn modelId="{C3C910EA-C7EB-4DC0-B41D-5D78C35C97DE}" type="presParOf" srcId="{3FBDA5F1-E9DC-4C88-9545-689E820ECE8D}" destId="{DE8560F5-517A-4BBD-B531-3396DA268363}" srcOrd="5" destOrd="0" presId="urn:microsoft.com/office/officeart/2005/8/layout/hierarchy2"/>
    <dgm:cxn modelId="{0B8B702C-A844-4CD9-B402-2D6ADA9EA4FD}" type="presParOf" srcId="{DE8560F5-517A-4BBD-B531-3396DA268363}" destId="{0319DC61-36B4-4571-919F-03669823B3C3}" srcOrd="0" destOrd="0" presId="urn:microsoft.com/office/officeart/2005/8/layout/hierarchy2"/>
    <dgm:cxn modelId="{5E87C763-B6C6-4302-9AC1-615B0B810AC6}" type="presParOf" srcId="{DE8560F5-517A-4BBD-B531-3396DA268363}" destId="{FB4093CF-0E66-4629-A62F-F0F340C44B17}" srcOrd="1" destOrd="0" presId="urn:microsoft.com/office/officeart/2005/8/layout/hierarchy2"/>
    <dgm:cxn modelId="{663F4329-B623-4CEB-BABA-D978FC85E3A9}" type="presParOf" srcId="{3FBDA5F1-E9DC-4C88-9545-689E820ECE8D}" destId="{7FACDE37-9E42-47AE-A006-7584D8AC2D57}" srcOrd="6" destOrd="0" presId="urn:microsoft.com/office/officeart/2005/8/layout/hierarchy2"/>
    <dgm:cxn modelId="{25DA66FE-8CDB-4F6B-A8CD-1D74E898F54C}" type="presParOf" srcId="{7FACDE37-9E42-47AE-A006-7584D8AC2D57}" destId="{CCC55037-1775-4207-8783-56DA00131994}" srcOrd="0" destOrd="0" presId="urn:microsoft.com/office/officeart/2005/8/layout/hierarchy2"/>
    <dgm:cxn modelId="{2B97FA90-F19E-448D-8820-23826DA287C5}" type="presParOf" srcId="{3FBDA5F1-E9DC-4C88-9545-689E820ECE8D}" destId="{C1D45CF2-F97F-4682-B575-D9D292BFBE0D}" srcOrd="7" destOrd="0" presId="urn:microsoft.com/office/officeart/2005/8/layout/hierarchy2"/>
    <dgm:cxn modelId="{34B2FAF3-32FF-42E6-AC2F-B005D785D179}" type="presParOf" srcId="{C1D45CF2-F97F-4682-B575-D9D292BFBE0D}" destId="{7704CE42-BF3E-4017-8492-0D0B9679EBDB}" srcOrd="0" destOrd="0" presId="urn:microsoft.com/office/officeart/2005/8/layout/hierarchy2"/>
    <dgm:cxn modelId="{6099CA91-C941-4F50-915A-57B4427B9CDA}" type="presParOf" srcId="{C1D45CF2-F97F-4682-B575-D9D292BFBE0D}" destId="{446C0DD8-5CF3-4E39-8B1F-56276EEE6C0E}" srcOrd="1" destOrd="0" presId="urn:microsoft.com/office/officeart/2005/8/layout/hierarchy2"/>
    <dgm:cxn modelId="{E104E64E-5497-4360-85FF-24BEB367F15C}" type="presParOf" srcId="{3FBDA5F1-E9DC-4C88-9545-689E820ECE8D}" destId="{0F4E8585-CDD3-4107-BD10-E9084985C23F}" srcOrd="8" destOrd="0" presId="urn:microsoft.com/office/officeart/2005/8/layout/hierarchy2"/>
    <dgm:cxn modelId="{20A5EFB6-6436-4BAB-84E8-9738407E49FB}" type="presParOf" srcId="{0F4E8585-CDD3-4107-BD10-E9084985C23F}" destId="{A26ABB49-6B98-49DA-A4D9-516CF628B952}" srcOrd="0" destOrd="0" presId="urn:microsoft.com/office/officeart/2005/8/layout/hierarchy2"/>
    <dgm:cxn modelId="{F5F1785B-1520-4201-AC20-996BAA6B16EB}" type="presParOf" srcId="{3FBDA5F1-E9DC-4C88-9545-689E820ECE8D}" destId="{4D1D9F61-0819-418E-816D-3696AB011FBE}" srcOrd="9" destOrd="0" presId="urn:microsoft.com/office/officeart/2005/8/layout/hierarchy2"/>
    <dgm:cxn modelId="{9B45500D-501A-4863-8FF1-3BD159B9F93B}" type="presParOf" srcId="{4D1D9F61-0819-418E-816D-3696AB011FBE}" destId="{A031287C-D320-4385-8D05-7B5640D9C021}" srcOrd="0" destOrd="0" presId="urn:microsoft.com/office/officeart/2005/8/layout/hierarchy2"/>
    <dgm:cxn modelId="{A7A4E2B3-8BB4-4745-8FC7-A743ED8F1C09}" type="presParOf" srcId="{4D1D9F61-0819-418E-816D-3696AB011FBE}" destId="{1586662C-37DE-40EC-92CF-3458E61F8B54}" srcOrd="1" destOrd="0" presId="urn:microsoft.com/office/officeart/2005/8/layout/hierarchy2"/>
    <dgm:cxn modelId="{5489EE9E-243C-4A00-9C45-E8E6B34FD8BC}" type="presParOf" srcId="{D66ECD31-3185-46FD-B419-D343E06AD919}" destId="{2DD1436D-E2F8-43BC-B3D5-C129C90E1FC1}" srcOrd="2" destOrd="0" presId="urn:microsoft.com/office/officeart/2005/8/layout/hierarchy2"/>
    <dgm:cxn modelId="{BFE1F5A0-7EAD-4D3D-A6B3-3CAD8D725DA8}" type="presParOf" srcId="{2DD1436D-E2F8-43BC-B3D5-C129C90E1FC1}" destId="{E85A36DA-4651-46C2-8AAE-5A4FAA129B9B}" srcOrd="0" destOrd="0" presId="urn:microsoft.com/office/officeart/2005/8/layout/hierarchy2"/>
    <dgm:cxn modelId="{0918875F-C28C-4179-8658-C974D7D10024}" type="presParOf" srcId="{D66ECD31-3185-46FD-B419-D343E06AD919}" destId="{A813CA1B-DCCF-4630-B584-68464FE1C4D9}" srcOrd="3" destOrd="0" presId="urn:microsoft.com/office/officeart/2005/8/layout/hierarchy2"/>
    <dgm:cxn modelId="{8AD393DB-1CBF-4012-BDF8-D42BAE3A7C1F}" type="presParOf" srcId="{A813CA1B-DCCF-4630-B584-68464FE1C4D9}" destId="{BCCA6B6A-19DA-45D6-A143-060E556450BA}" srcOrd="0" destOrd="0" presId="urn:microsoft.com/office/officeart/2005/8/layout/hierarchy2"/>
    <dgm:cxn modelId="{06306EB2-6F4E-4DEF-AF6F-E9ADB5463AF0}" type="presParOf" srcId="{A813CA1B-DCCF-4630-B584-68464FE1C4D9}" destId="{8B776983-B5E2-425B-9CAC-48026C8CC016}" srcOrd="1" destOrd="0" presId="urn:microsoft.com/office/officeart/2005/8/layout/hierarchy2"/>
    <dgm:cxn modelId="{40611974-427C-4BEA-B8AB-E05856C076E9}" type="presParOf" srcId="{D66ECD31-3185-46FD-B419-D343E06AD919}" destId="{DCC8B30C-6FB4-4F3D-8F1B-9D6DCDAF7B83}" srcOrd="4" destOrd="0" presId="urn:microsoft.com/office/officeart/2005/8/layout/hierarchy2"/>
    <dgm:cxn modelId="{32766263-C767-49CC-9D2B-F4E97D21C0FE}" type="presParOf" srcId="{DCC8B30C-6FB4-4F3D-8F1B-9D6DCDAF7B83}" destId="{79191562-CC3A-47A1-BEC3-47E3861961F2}" srcOrd="0" destOrd="0" presId="urn:microsoft.com/office/officeart/2005/8/layout/hierarchy2"/>
    <dgm:cxn modelId="{65831E75-6106-45B6-8A13-1D85260B075A}" type="presParOf" srcId="{D66ECD31-3185-46FD-B419-D343E06AD919}" destId="{45F2AD06-4856-497D-A450-B6BA01E2EA52}" srcOrd="5" destOrd="0" presId="urn:microsoft.com/office/officeart/2005/8/layout/hierarchy2"/>
    <dgm:cxn modelId="{67E97A65-B9DA-4FF2-B347-266B86D28B6A}" type="presParOf" srcId="{45F2AD06-4856-497D-A450-B6BA01E2EA52}" destId="{6011CC21-86D5-400C-94BA-99BF06DB64CC}" srcOrd="0" destOrd="0" presId="urn:microsoft.com/office/officeart/2005/8/layout/hierarchy2"/>
    <dgm:cxn modelId="{C2B0B03F-CAE4-4AB8-9C58-F4557FB36CC9}" type="presParOf" srcId="{45F2AD06-4856-497D-A450-B6BA01E2EA52}" destId="{64F15EF1-4288-4990-BA18-588D8533311E}" srcOrd="1" destOrd="0" presId="urn:microsoft.com/office/officeart/2005/8/layout/hierarchy2"/>
    <dgm:cxn modelId="{5C4D5E85-6613-4CD2-92D1-81B207AD1437}" type="presParOf" srcId="{D66ECD31-3185-46FD-B419-D343E06AD919}" destId="{F2146BE4-A82C-4867-9936-B0E607359999}" srcOrd="6" destOrd="0" presId="urn:microsoft.com/office/officeart/2005/8/layout/hierarchy2"/>
    <dgm:cxn modelId="{C5DDCA5F-3388-425E-A929-20FA2FD15564}" type="presParOf" srcId="{F2146BE4-A82C-4867-9936-B0E607359999}" destId="{448DF4D4-076C-4ABF-A9EA-01B5CCB804A9}" srcOrd="0" destOrd="0" presId="urn:microsoft.com/office/officeart/2005/8/layout/hierarchy2"/>
    <dgm:cxn modelId="{73E43210-BBAD-44F4-A296-92F18182F2C1}" type="presParOf" srcId="{D66ECD31-3185-46FD-B419-D343E06AD919}" destId="{98FE04FE-79B4-4315-8D20-A9374F143683}" srcOrd="7" destOrd="0" presId="urn:microsoft.com/office/officeart/2005/8/layout/hierarchy2"/>
    <dgm:cxn modelId="{03BEF9FB-1F4E-4DF2-9A5A-3E64AF79A05E}" type="presParOf" srcId="{98FE04FE-79B4-4315-8D20-A9374F143683}" destId="{CB4589AA-3D4B-40B8-8F7F-8E931076598C}" srcOrd="0" destOrd="0" presId="urn:microsoft.com/office/officeart/2005/8/layout/hierarchy2"/>
    <dgm:cxn modelId="{DB3573BF-6FAE-4364-A104-C08C60C30DDE}" type="presParOf" srcId="{98FE04FE-79B4-4315-8D20-A9374F143683}" destId="{3F8CD35B-8552-41D7-825F-AA0ED043222F}" srcOrd="1" destOrd="0" presId="urn:microsoft.com/office/officeart/2005/8/layout/hierarchy2"/>
    <dgm:cxn modelId="{6798D2C8-B29D-4471-8B05-0CDBB37354DB}" type="presParOf" srcId="{D66ECD31-3185-46FD-B419-D343E06AD919}" destId="{1281BF68-4A1B-44BF-ABC0-B7FDF828F9DA}" srcOrd="8" destOrd="0" presId="urn:microsoft.com/office/officeart/2005/8/layout/hierarchy2"/>
    <dgm:cxn modelId="{A6ACC7EE-964A-4FA7-875D-A6F46ED63DAC}" type="presParOf" srcId="{1281BF68-4A1B-44BF-ABC0-B7FDF828F9DA}" destId="{2D5121C8-38DB-41A2-A030-22F3D523AC00}" srcOrd="0" destOrd="0" presId="urn:microsoft.com/office/officeart/2005/8/layout/hierarchy2"/>
    <dgm:cxn modelId="{88BC4390-084D-402D-9123-21A08FBA4134}" type="presParOf" srcId="{D66ECD31-3185-46FD-B419-D343E06AD919}" destId="{9B661C5A-634D-4E73-8264-9943C09E1220}" srcOrd="9" destOrd="0" presId="urn:microsoft.com/office/officeart/2005/8/layout/hierarchy2"/>
    <dgm:cxn modelId="{9F58F621-9CE6-4A8F-87B4-071851DB98C2}" type="presParOf" srcId="{9B661C5A-634D-4E73-8264-9943C09E1220}" destId="{47698DC3-0DD2-424D-8E65-DBCC3DF0AC74}" srcOrd="0" destOrd="0" presId="urn:microsoft.com/office/officeart/2005/8/layout/hierarchy2"/>
    <dgm:cxn modelId="{C28191E1-B4FA-4852-9183-D95148A11A26}" type="presParOf" srcId="{9B661C5A-634D-4E73-8264-9943C09E1220}" destId="{D4E4C29B-C78E-4871-9D30-FF7DE42CD8F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8ADB0-B8C0-4496-8F71-8DC34C636B58}">
      <dsp:nvSpPr>
        <dsp:cNvPr id="0" name=""/>
        <dsp:cNvSpPr/>
      </dsp:nvSpPr>
      <dsp:spPr>
        <a:xfrm>
          <a:off x="1065301" y="3613272"/>
          <a:ext cx="2164168" cy="1375909"/>
        </a:xfrm>
        <a:prstGeom prst="roundRect">
          <a:avLst>
            <a:gd name="adj" fmla="val 10000"/>
          </a:avLst>
        </a:prstGeom>
        <a:solidFill>
          <a:srgbClr val="FC74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Профиль комплектования БЕН РАН</a:t>
          </a:r>
          <a:endParaRPr lang="ru-RU" sz="2000" kern="1200" dirty="0"/>
        </a:p>
      </dsp:txBody>
      <dsp:txXfrm>
        <a:off x="1105600" y="3653571"/>
        <a:ext cx="2083570" cy="1295311"/>
      </dsp:txXfrm>
    </dsp:sp>
    <dsp:sp modelId="{B8E81EC5-4FE1-4956-91B3-2A660DB31EB6}">
      <dsp:nvSpPr>
        <dsp:cNvPr id="0" name=""/>
        <dsp:cNvSpPr/>
      </dsp:nvSpPr>
      <dsp:spPr>
        <a:xfrm rot="17350740">
          <a:off x="2594942" y="3397928"/>
          <a:ext cx="1889939" cy="21556"/>
        </a:xfrm>
        <a:custGeom>
          <a:avLst/>
          <a:gdLst/>
          <a:ahLst/>
          <a:cxnLst/>
          <a:rect l="0" t="0" r="0" b="0"/>
          <a:pathLst>
            <a:path>
              <a:moveTo>
                <a:pt x="0" y="10778"/>
              </a:moveTo>
              <a:lnTo>
                <a:pt x="1889939" y="1077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492663" y="3361458"/>
        <a:ext cx="94496" cy="94496"/>
      </dsp:txXfrm>
    </dsp:sp>
    <dsp:sp modelId="{922B2646-0C2F-481F-8D60-F561BE196C2A}">
      <dsp:nvSpPr>
        <dsp:cNvPr id="0" name=""/>
        <dsp:cNvSpPr/>
      </dsp:nvSpPr>
      <dsp:spPr>
        <a:xfrm>
          <a:off x="3850354" y="2128133"/>
          <a:ext cx="1552209" cy="7761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СТТПК</a:t>
          </a:r>
          <a:endParaRPr lang="ru-RU" sz="1800" kern="1200" dirty="0"/>
        </a:p>
      </dsp:txBody>
      <dsp:txXfrm>
        <a:off x="3873085" y="2150864"/>
        <a:ext cx="1506747" cy="730642"/>
      </dsp:txXfrm>
    </dsp:sp>
    <dsp:sp modelId="{73D1EB84-7543-4814-AE59-20A317F376E7}">
      <dsp:nvSpPr>
        <dsp:cNvPr id="0" name=""/>
        <dsp:cNvSpPr/>
      </dsp:nvSpPr>
      <dsp:spPr>
        <a:xfrm rot="17178664">
          <a:off x="4607649" y="1444540"/>
          <a:ext cx="2210714" cy="21556"/>
        </a:xfrm>
        <a:custGeom>
          <a:avLst/>
          <a:gdLst/>
          <a:ahLst/>
          <a:cxnLst/>
          <a:rect l="0" t="0" r="0" b="0"/>
          <a:pathLst>
            <a:path>
              <a:moveTo>
                <a:pt x="0" y="10778"/>
              </a:moveTo>
              <a:lnTo>
                <a:pt x="2210714" y="1077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657738" y="1400050"/>
        <a:ext cx="110535" cy="110535"/>
      </dsp:txXfrm>
    </dsp:sp>
    <dsp:sp modelId="{468A01E3-F8AD-4942-8D44-E4119910236F}">
      <dsp:nvSpPr>
        <dsp:cNvPr id="0" name=""/>
        <dsp:cNvSpPr/>
      </dsp:nvSpPr>
      <dsp:spPr>
        <a:xfrm>
          <a:off x="6023448" y="6398"/>
          <a:ext cx="1552209" cy="77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ТТПК отдела в Институте астрономии РАН </a:t>
          </a:r>
          <a:endParaRPr lang="ru-RU" sz="1200" kern="1200" dirty="0"/>
        </a:p>
      </dsp:txBody>
      <dsp:txXfrm>
        <a:off x="6046179" y="29129"/>
        <a:ext cx="1506747" cy="730642"/>
      </dsp:txXfrm>
    </dsp:sp>
    <dsp:sp modelId="{F4623884-0701-46CF-B330-7429E1C78CA5}">
      <dsp:nvSpPr>
        <dsp:cNvPr id="0" name=""/>
        <dsp:cNvSpPr/>
      </dsp:nvSpPr>
      <dsp:spPr>
        <a:xfrm rot="17807918">
          <a:off x="5024445" y="1890800"/>
          <a:ext cx="1377122" cy="21556"/>
        </a:xfrm>
        <a:custGeom>
          <a:avLst/>
          <a:gdLst/>
          <a:ahLst/>
          <a:cxnLst/>
          <a:rect l="0" t="0" r="0" b="0"/>
          <a:pathLst>
            <a:path>
              <a:moveTo>
                <a:pt x="0" y="10778"/>
              </a:moveTo>
              <a:lnTo>
                <a:pt x="1377122" y="1077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78578" y="1867150"/>
        <a:ext cx="68856" cy="68856"/>
      </dsp:txXfrm>
    </dsp:sp>
    <dsp:sp modelId="{7189BC08-7661-4C50-A47E-0B354C6424C3}">
      <dsp:nvSpPr>
        <dsp:cNvPr id="0" name=""/>
        <dsp:cNvSpPr/>
      </dsp:nvSpPr>
      <dsp:spPr>
        <a:xfrm>
          <a:off x="6023448" y="898919"/>
          <a:ext cx="1552209" cy="77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ТТПК отдела в Научном центре РАН в Черноголовке</a:t>
          </a:r>
        </a:p>
      </dsp:txBody>
      <dsp:txXfrm>
        <a:off x="6046179" y="921650"/>
        <a:ext cx="1506747" cy="730642"/>
      </dsp:txXfrm>
    </dsp:sp>
    <dsp:sp modelId="{3C33EDAF-3D34-4AF4-98B3-7AB19A6F8B31}">
      <dsp:nvSpPr>
        <dsp:cNvPr id="0" name=""/>
        <dsp:cNvSpPr/>
      </dsp:nvSpPr>
      <dsp:spPr>
        <a:xfrm rot="20522433">
          <a:off x="5386663" y="2404782"/>
          <a:ext cx="652686" cy="21556"/>
        </a:xfrm>
        <a:custGeom>
          <a:avLst/>
          <a:gdLst/>
          <a:ahLst/>
          <a:cxnLst/>
          <a:rect l="0" t="0" r="0" b="0"/>
          <a:pathLst>
            <a:path>
              <a:moveTo>
                <a:pt x="0" y="10778"/>
              </a:moveTo>
              <a:lnTo>
                <a:pt x="652686" y="1077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96689" y="2399243"/>
        <a:ext cx="32634" cy="32634"/>
      </dsp:txXfrm>
    </dsp:sp>
    <dsp:sp modelId="{0319DC61-36B4-4571-919F-03669823B3C3}">
      <dsp:nvSpPr>
        <dsp:cNvPr id="0" name=""/>
        <dsp:cNvSpPr/>
      </dsp:nvSpPr>
      <dsp:spPr>
        <a:xfrm>
          <a:off x="6023448" y="1791439"/>
          <a:ext cx="1552209" cy="1046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ТТПК отдела в Институте высшей нервной деятельности и нейрофизиологии РАН </a:t>
          </a:r>
          <a:endParaRPr lang="ru-RU" sz="1200" kern="1200" dirty="0"/>
        </a:p>
      </dsp:txBody>
      <dsp:txXfrm>
        <a:off x="6054113" y="1822104"/>
        <a:ext cx="1490879" cy="985658"/>
      </dsp:txXfrm>
    </dsp:sp>
    <dsp:sp modelId="{7FACDE37-9E42-47AE-A006-7584D8AC2D57}">
      <dsp:nvSpPr>
        <dsp:cNvPr id="0" name=""/>
        <dsp:cNvSpPr/>
      </dsp:nvSpPr>
      <dsp:spPr>
        <a:xfrm rot="3434429">
          <a:off x="5139297" y="2987867"/>
          <a:ext cx="1147417" cy="21556"/>
        </a:xfrm>
        <a:custGeom>
          <a:avLst/>
          <a:gdLst/>
          <a:ahLst/>
          <a:cxnLst/>
          <a:rect l="0" t="0" r="0" b="0"/>
          <a:pathLst>
            <a:path>
              <a:moveTo>
                <a:pt x="0" y="10778"/>
              </a:moveTo>
              <a:lnTo>
                <a:pt x="1147417" y="1077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84320" y="2969960"/>
        <a:ext cx="57370" cy="57370"/>
      </dsp:txXfrm>
    </dsp:sp>
    <dsp:sp modelId="{7704CE42-BF3E-4017-8492-0D0B9679EBDB}">
      <dsp:nvSpPr>
        <dsp:cNvPr id="0" name=""/>
        <dsp:cNvSpPr/>
      </dsp:nvSpPr>
      <dsp:spPr>
        <a:xfrm>
          <a:off x="6023448" y="2954844"/>
          <a:ext cx="1552209" cy="1052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ТТПК отдела в Институте геохимии и аналитической химии им. В.И. Вернадского РАН </a:t>
          </a:r>
          <a:endParaRPr lang="ru-RU" sz="1200" kern="1200" dirty="0"/>
        </a:p>
      </dsp:txBody>
      <dsp:txXfrm>
        <a:off x="6054275" y="2985671"/>
        <a:ext cx="1490555" cy="990868"/>
      </dsp:txXfrm>
    </dsp:sp>
    <dsp:sp modelId="{0F4E8585-CDD3-4107-BD10-E9084985C23F}">
      <dsp:nvSpPr>
        <dsp:cNvPr id="0" name=""/>
        <dsp:cNvSpPr/>
      </dsp:nvSpPr>
      <dsp:spPr>
        <a:xfrm rot="4393028">
          <a:off x="4637865" y="3534754"/>
          <a:ext cx="2150281" cy="21556"/>
        </a:xfrm>
        <a:custGeom>
          <a:avLst/>
          <a:gdLst/>
          <a:ahLst/>
          <a:cxnLst/>
          <a:rect l="0" t="0" r="0" b="0"/>
          <a:pathLst>
            <a:path>
              <a:moveTo>
                <a:pt x="0" y="10778"/>
              </a:moveTo>
              <a:lnTo>
                <a:pt x="2150281" y="1077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659249" y="3491775"/>
        <a:ext cx="107514" cy="107514"/>
      </dsp:txXfrm>
    </dsp:sp>
    <dsp:sp modelId="{A031287C-D320-4385-8D05-7B5640D9C021}">
      <dsp:nvSpPr>
        <dsp:cNvPr id="0" name=""/>
        <dsp:cNvSpPr/>
      </dsp:nvSpPr>
      <dsp:spPr>
        <a:xfrm>
          <a:off x="6023448" y="4123782"/>
          <a:ext cx="1552209" cy="90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ТТПК </a:t>
          </a:r>
          <a:r>
            <a:rPr lang="ru-RU" sz="1200" kern="1200" dirty="0" smtClean="0"/>
            <a:t>еще 39 отделов в различных </a:t>
          </a:r>
          <a:r>
            <a:rPr lang="ru-RU" sz="1200" kern="1200" dirty="0" smtClean="0"/>
            <a:t>институтах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…</a:t>
          </a:r>
          <a:endParaRPr lang="ru-RU" sz="1200" kern="1200" dirty="0"/>
        </a:p>
      </dsp:txBody>
      <dsp:txXfrm>
        <a:off x="6049872" y="4150206"/>
        <a:ext cx="1499361" cy="849343"/>
      </dsp:txXfrm>
    </dsp:sp>
    <dsp:sp modelId="{2DD1436D-E2F8-43BC-B3D5-C129C90E1FC1}">
      <dsp:nvSpPr>
        <dsp:cNvPr id="0" name=""/>
        <dsp:cNvSpPr/>
      </dsp:nvSpPr>
      <dsp:spPr>
        <a:xfrm rot="18289469">
          <a:off x="2996292" y="3844189"/>
          <a:ext cx="1087239" cy="21556"/>
        </a:xfrm>
        <a:custGeom>
          <a:avLst/>
          <a:gdLst/>
          <a:ahLst/>
          <a:cxnLst/>
          <a:rect l="0" t="0" r="0" b="0"/>
          <a:pathLst>
            <a:path>
              <a:moveTo>
                <a:pt x="0" y="10778"/>
              </a:moveTo>
              <a:lnTo>
                <a:pt x="1087239" y="1077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12731" y="3827786"/>
        <a:ext cx="54361" cy="54361"/>
      </dsp:txXfrm>
    </dsp:sp>
    <dsp:sp modelId="{BCCA6B6A-19DA-45D6-A143-060E556450BA}">
      <dsp:nvSpPr>
        <dsp:cNvPr id="0" name=""/>
        <dsp:cNvSpPr/>
      </dsp:nvSpPr>
      <dsp:spPr>
        <a:xfrm>
          <a:off x="3850354" y="3020654"/>
          <a:ext cx="1552209" cy="7761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Перечень отечественных журналов</a:t>
          </a:r>
          <a:endParaRPr lang="ru-RU" sz="1600" kern="1200" dirty="0"/>
        </a:p>
      </dsp:txBody>
      <dsp:txXfrm>
        <a:off x="3873085" y="3043385"/>
        <a:ext cx="1506747" cy="730642"/>
      </dsp:txXfrm>
    </dsp:sp>
    <dsp:sp modelId="{DCC8B30C-6FB4-4F3D-8F1B-9D6DCDAF7B83}">
      <dsp:nvSpPr>
        <dsp:cNvPr id="0" name=""/>
        <dsp:cNvSpPr/>
      </dsp:nvSpPr>
      <dsp:spPr>
        <a:xfrm>
          <a:off x="3229470" y="4290449"/>
          <a:ext cx="620883" cy="21556"/>
        </a:xfrm>
        <a:custGeom>
          <a:avLst/>
          <a:gdLst/>
          <a:ahLst/>
          <a:cxnLst/>
          <a:rect l="0" t="0" r="0" b="0"/>
          <a:pathLst>
            <a:path>
              <a:moveTo>
                <a:pt x="0" y="10778"/>
              </a:moveTo>
              <a:lnTo>
                <a:pt x="620883" y="1077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24390" y="4285705"/>
        <a:ext cx="31044" cy="31044"/>
      </dsp:txXfrm>
    </dsp:sp>
    <dsp:sp modelId="{6011CC21-86D5-400C-94BA-99BF06DB64CC}">
      <dsp:nvSpPr>
        <dsp:cNvPr id="0" name=""/>
        <dsp:cNvSpPr/>
      </dsp:nvSpPr>
      <dsp:spPr>
        <a:xfrm>
          <a:off x="3850354" y="3913175"/>
          <a:ext cx="1552209" cy="7761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Перечень иностранных журналов</a:t>
          </a:r>
          <a:endParaRPr lang="ru-RU" sz="1600" kern="1200" dirty="0"/>
        </a:p>
      </dsp:txBody>
      <dsp:txXfrm>
        <a:off x="3873085" y="3935906"/>
        <a:ext cx="1506747" cy="730642"/>
      </dsp:txXfrm>
    </dsp:sp>
    <dsp:sp modelId="{F2146BE4-A82C-4867-9936-B0E607359999}">
      <dsp:nvSpPr>
        <dsp:cNvPr id="0" name=""/>
        <dsp:cNvSpPr/>
      </dsp:nvSpPr>
      <dsp:spPr>
        <a:xfrm rot="3239207">
          <a:off x="3004022" y="4733042"/>
          <a:ext cx="1094334" cy="21556"/>
        </a:xfrm>
        <a:custGeom>
          <a:avLst/>
          <a:gdLst/>
          <a:ahLst/>
          <a:cxnLst/>
          <a:rect l="0" t="0" r="0" b="0"/>
          <a:pathLst>
            <a:path>
              <a:moveTo>
                <a:pt x="0" y="10778"/>
              </a:moveTo>
              <a:lnTo>
                <a:pt x="1094334" y="1077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23830" y="4716462"/>
        <a:ext cx="54716" cy="54716"/>
      </dsp:txXfrm>
    </dsp:sp>
    <dsp:sp modelId="{CB4589AA-3D4B-40B8-8F7F-8E931076598C}">
      <dsp:nvSpPr>
        <dsp:cNvPr id="0" name=""/>
        <dsp:cNvSpPr/>
      </dsp:nvSpPr>
      <dsp:spPr>
        <a:xfrm>
          <a:off x="3872908" y="4798361"/>
          <a:ext cx="1552209" cy="7761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Перечень отечественных СУР</a:t>
          </a:r>
          <a:endParaRPr lang="ru-RU" sz="1600" kern="1200" dirty="0"/>
        </a:p>
      </dsp:txBody>
      <dsp:txXfrm>
        <a:off x="3895639" y="4821092"/>
        <a:ext cx="1506747" cy="730642"/>
      </dsp:txXfrm>
    </dsp:sp>
    <dsp:sp modelId="{1281BF68-4A1B-44BF-ABC0-B7FDF828F9DA}">
      <dsp:nvSpPr>
        <dsp:cNvPr id="0" name=""/>
        <dsp:cNvSpPr/>
      </dsp:nvSpPr>
      <dsp:spPr>
        <a:xfrm rot="4249260">
          <a:off x="2594942" y="5182970"/>
          <a:ext cx="1889939" cy="21556"/>
        </a:xfrm>
        <a:custGeom>
          <a:avLst/>
          <a:gdLst/>
          <a:ahLst/>
          <a:cxnLst/>
          <a:rect l="0" t="0" r="0" b="0"/>
          <a:pathLst>
            <a:path>
              <a:moveTo>
                <a:pt x="0" y="10778"/>
              </a:moveTo>
              <a:lnTo>
                <a:pt x="1889939" y="1077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492663" y="5146499"/>
        <a:ext cx="94496" cy="94496"/>
      </dsp:txXfrm>
    </dsp:sp>
    <dsp:sp modelId="{47698DC3-0DD2-424D-8E65-DBCC3DF0AC74}">
      <dsp:nvSpPr>
        <dsp:cNvPr id="0" name=""/>
        <dsp:cNvSpPr/>
      </dsp:nvSpPr>
      <dsp:spPr>
        <a:xfrm>
          <a:off x="3850354" y="5698216"/>
          <a:ext cx="1552209" cy="7761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Перечень иностранных СУР</a:t>
          </a:r>
          <a:endParaRPr lang="ru-RU" sz="1600" kern="1200" dirty="0"/>
        </a:p>
      </dsp:txBody>
      <dsp:txXfrm>
        <a:off x="3873085" y="5720947"/>
        <a:ext cx="1506747" cy="730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97919-0588-495A-9F24-DA3D8D84F5D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2436D-F04E-4BC6-B093-0F1665827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8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06DD-D4E2-41E6-9309-D70005F1624C}" type="datetime1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7300-11F9-48D9-9C52-2F7374DFB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8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AC55-E308-413A-89D9-E21E97A76312}" type="datetime1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7300-11F9-48D9-9C52-2F7374DFB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8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DAD7-801C-4D2F-9931-D14ECA51DD64}" type="datetime1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7300-11F9-48D9-9C52-2F7374DFB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20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7179-642A-4853-817E-2FC12AE8677A}" type="datetime1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7300-11F9-48D9-9C52-2F7374DFB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54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72E7-F98B-42A4-88AA-5ECE02C31AD6}" type="datetime1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7300-11F9-48D9-9C52-2F7374DFB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97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F178-5ED4-4748-8092-962DC6223B1A}" type="datetime1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7300-11F9-48D9-9C52-2F7374DFB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1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9D0F-A782-4781-8F1B-EB5D2A2E0431}" type="datetime1">
              <a:rPr lang="ru-RU" smtClean="0"/>
              <a:t>29.10.2025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7300-11F9-48D9-9C52-2F7374DFB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9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D6CB-4874-4D40-A438-8D5D58B4716A}" type="datetime1">
              <a:rPr lang="ru-RU" smtClean="0"/>
              <a:t>29.10.2025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7300-11F9-48D9-9C52-2F7374DFB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5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1EBD-B122-4E4A-A82E-005D84F04787}" type="datetime1">
              <a:rPr lang="ru-RU" smtClean="0"/>
              <a:t>29.10.2025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7300-11F9-48D9-9C52-2F7374DFB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47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D9BA-BDDC-4CD5-9E0C-54E7A9D1C274}" type="datetime1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7300-11F9-48D9-9C52-2F7374DFB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6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62BE-921B-476B-94B7-4498135655A0}" type="datetime1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7300-11F9-48D9-9C52-2F7374DFB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85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A607-54B3-4C5C-B3E6-F42417DD29CF}" type="datetime1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87300-11F9-48D9-9C52-2F7374DFB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99317"/>
            <a:ext cx="8424936" cy="2377543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тематического            профиля библиотеки, использование данных классификации для            комплектования фонда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645024"/>
            <a:ext cx="5328592" cy="2448272"/>
          </a:xfrm>
        </p:spPr>
        <p:txBody>
          <a:bodyPr>
            <a:norm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Лобанова Алёна Сергеевна,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отделом комплектования информационными ресурсами БЕН РАН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7074" t="12888" r="34531" b="5198"/>
          <a:stretch/>
        </p:blipFill>
        <p:spPr bwMode="auto">
          <a:xfrm>
            <a:off x="395536" y="3356992"/>
            <a:ext cx="2872740" cy="2613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471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26218"/>
            <a:ext cx="5072641" cy="673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7300-11F9-48D9-9C52-2F7374DFBCA4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81671"/>
            <a:ext cx="8880725" cy="5639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332656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профиля комплектования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7300-11F9-48D9-9C52-2F7374DFBCA4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8912390" cy="57664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26064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 УДК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7300-11F9-48D9-9C52-2F7374DFBCA4}" type="slidenum">
              <a:rPr lang="ru-RU" smtClean="0"/>
              <a:t>13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19540"/>
            <a:ext cx="8836146" cy="5819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9193" y="18864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профиля комплектования отдельной библиотеки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5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7300-11F9-48D9-9C52-2F7374DFBCA4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03250"/>
            <a:ext cx="8811396" cy="5735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220577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сводного профиля комплектования ЦБС БЕН РАН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9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76872"/>
            <a:ext cx="7128792" cy="201622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8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4664"/>
            <a:ext cx="9005507" cy="59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119814" cy="4980211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Российской Федерации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29.12.1994 г. № 78-ФЗ «О библиотечном деле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7.0.102-2018 «Профиль комплектования фондов научных библиотек. Структура. Индикаторы комплектования»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7.0.60-2020 «Издания. Основные виды. Термины и определения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Р 7.0.93-2015 «Библиотечный фонд. Технология формирования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7.0.83-2013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«Электронные издания. Основные виды и выходные сведения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Р 7.0.94-2015 «Комплектование библиотеки документами. Термины и определения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Р 7.0.96–2016 «Электронные библиотеки. Основные виды. Структура. Технология формирования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культуры Российской Федерации от 08.10.2012 г. № 1077 «Порядок учета документов, входящих в состав библиотечного фонда»</a:t>
            </a:r>
          </a:p>
        </p:txBody>
      </p:sp>
    </p:spTree>
    <p:extLst>
      <p:ext uri="{BB962C8B-B14F-4D97-AF65-F5344CB8AC3E}">
        <p14:creationId xmlns:p14="http://schemas.microsoft.com/office/powerpoint/2010/main" val="9017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92696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комплектования БЕН РАН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регламентирует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для включения в ЕФ БЕН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между отделами-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фондодержателями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(отделами, расположенными в научно-исследовательских учреждениях) по тематике и видам на основании тематико-типологических планов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комплектования отделов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важности, поступающих в БЕН РАН изданий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0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76672"/>
            <a:ext cx="7886700" cy="5700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комплектования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ru-RU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 основными видами документов по конкретным отраслям науки, а также имеющим научную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 текущими изданиями, отражающими новейшие достижения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фонд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с учетом потребностей пользователей БЕН РАН: ученых, аспирантов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БЕН РАН комплектуется на всех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языках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отборе и приобретении документов при участии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экспертов-учёных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научно-исследовательских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9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7300-11F9-48D9-9C52-2F7374DFBCA4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45454756"/>
              </p:ext>
            </p:extLst>
          </p:nvPr>
        </p:nvGraphicFramePr>
        <p:xfrm>
          <a:off x="179512" y="239758"/>
          <a:ext cx="864096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75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4624"/>
            <a:ext cx="5328592" cy="67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7300-11F9-48D9-9C52-2F7374DFBCA4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4131426" cy="52565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46348"/>
            <a:ext cx="4162362" cy="52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7300-11F9-48D9-9C52-2F7374DFBCA4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2" y="404663"/>
            <a:ext cx="4541006" cy="5745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967" y="406333"/>
            <a:ext cx="4539687" cy="574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2975</TotalTime>
  <Words>346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Формирование тематического            профиля библиотеки, использование данных классификации для            комплектования фонда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KOOL</dc:creator>
  <cp:lastModifiedBy>Лобанова Алена Сергеевна</cp:lastModifiedBy>
  <cp:revision>141</cp:revision>
  <cp:lastPrinted>2023-04-20T07:09:19Z</cp:lastPrinted>
  <dcterms:created xsi:type="dcterms:W3CDTF">2021-04-16T08:52:44Z</dcterms:created>
  <dcterms:modified xsi:type="dcterms:W3CDTF">2025-10-29T11:27:23Z</dcterms:modified>
</cp:coreProperties>
</file>